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7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Confidential"/>
          <p:cNvSpPr txBox="1"/>
          <p:nvPr/>
        </p:nvSpPr>
        <p:spPr>
          <a:xfrm>
            <a:off x="21530005" y="13028117"/>
            <a:ext cx="174559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Confidential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8.tif"/><Relationship Id="rId4" Type="http://schemas.openxmlformats.org/officeDocument/2006/relationships/image" Target="../media/image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rxiv.org/pdf/2109.09484.pdf" TargetMode="External"/><Relationship Id="rId3" Type="http://schemas.openxmlformats.org/officeDocument/2006/relationships/hyperlink" Target="https://www.hindawi.com/journals/mpe/2022/5880959/fig2/" TargetMode="External"/><Relationship Id="rId4" Type="http://schemas.openxmlformats.org/officeDocument/2006/relationships/hyperlink" Target="https://arxiv.org/pdf/2201.03545.pdf" TargetMode="External"/><Relationship Id="rId5" Type="http://schemas.openxmlformats.org/officeDocument/2006/relationships/hyperlink" Target="https://www.researchgate.net/publication/342541335_Remote_Sensing_Image_Scene_Classification_Meets_Deep_Learning_Challenges_Methods_Benchmarks_and_Opportunities" TargetMode="External"/><Relationship Id="rId6" Type="http://schemas.openxmlformats.org/officeDocument/2006/relationships/hyperlink" Target="http://vision.stanford.edu/cs598_spring07/papers/Lecun98.pdf" TargetMode="External"/><Relationship Id="rId7" Type="http://schemas.openxmlformats.org/officeDocument/2006/relationships/hyperlink" Target="https://www.researchgate.net/publication/319463676_EuroSAT_A_Novel_Dataset_and_Deep_Learning_Benchmark_for_Land_Use_and_Land_Cover_Classification" TargetMode="External"/><Relationship Id="rId8" Type="http://schemas.openxmlformats.org/officeDocument/2006/relationships/hyperlink" Target="https://arxiv.org/pdf/2101.10657.pdf" TargetMode="External"/><Relationship Id="rId9" Type="http://schemas.openxmlformats.org/officeDocument/2006/relationships/hyperlink" Target="https://arxiv.org/pdf/1905.13311.pdf" TargetMode="External"/><Relationship Id="rId10" Type="http://schemas.openxmlformats.org/officeDocument/2006/relationships/hyperlink" Target="http://ursula.chem.yale.edu/~batista/classes/CHEM584/vic_hqcnn.pdf" TargetMode="External"/><Relationship Id="rId11" Type="http://schemas.openxmlformats.org/officeDocument/2006/relationships/hyperlink" Target="https://arxiv.org/pdf/1905.10876.pdf" TargetMode="External"/><Relationship Id="rId12" Type="http://schemas.openxmlformats.org/officeDocument/2006/relationships/hyperlink" Target="https://arxiv.org/pdf/1811.11184.pdf" TargetMode="External"/><Relationship Id="rId13" Type="http://schemas.openxmlformats.org/officeDocument/2006/relationships/hyperlink" Target="https://github.com/ESA-PhiLab/QNN4EO" TargetMode="External"/><Relationship Id="rId14" Type="http://schemas.openxmlformats.org/officeDocument/2006/relationships/hyperlink" Target="https://github.com/phelber/EuroSAT" TargetMode="External"/><Relationship Id="rId15" Type="http://schemas.openxmlformats.org/officeDocument/2006/relationships/hyperlink" Target="https://wikidocs.net/book/8119" TargetMode="External"/><Relationship Id="rId16" Type="http://schemas.openxmlformats.org/officeDocument/2006/relationships/image" Target="../media/image15.tif"/><Relationship Id="rId17" Type="http://schemas.openxmlformats.org/officeDocument/2006/relationships/image" Target="../media/image16.tif"/><Relationship Id="rId18" Type="http://schemas.openxmlformats.org/officeDocument/2006/relationships/image" Target="../media/image17.tif"/><Relationship Id="rId19" Type="http://schemas.openxmlformats.org/officeDocument/2006/relationships/image" Target="../media/image18.tif"/><Relationship Id="rId20" Type="http://schemas.openxmlformats.org/officeDocument/2006/relationships/image" Target="../media/image19.tif"/><Relationship Id="rId21" Type="http://schemas.openxmlformats.org/officeDocument/2006/relationships/image" Target="../media/image20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VADHRI VENKATA RATNAM"/>
          <p:cNvSpPr txBox="1"/>
          <p:nvPr>
            <p:ph type="body" idx="21"/>
          </p:nvPr>
        </p:nvSpPr>
        <p:spPr>
          <a:xfrm>
            <a:off x="1206499" y="12267380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/>
            </a:lvl1pPr>
          </a:lstStyle>
          <a:p>
            <a:pPr/>
            <a:r>
              <a:t>VADHRI VENKATA RATNAM</a:t>
            </a:r>
          </a:p>
        </p:txBody>
      </p:sp>
      <p:sp>
        <p:nvSpPr>
          <p:cNvPr id="153" name="Hybrid Quantum Neural Networks for Remote Sensing Imagery Classification"/>
          <p:cNvSpPr txBox="1"/>
          <p:nvPr>
            <p:ph type="ctrTitle"/>
          </p:nvPr>
        </p:nvSpPr>
        <p:spPr>
          <a:xfrm>
            <a:off x="1206498" y="5905500"/>
            <a:ext cx="21971004" cy="1290236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0" spc="0" sz="43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Hybrid Quantum Neural Networks for Remote Sensing Imagery Classification</a:t>
            </a:r>
          </a:p>
        </p:txBody>
      </p:sp>
      <p:sp>
        <p:nvSpPr>
          <p:cNvPr id="154" name="Project presentation"/>
          <p:cNvSpPr txBox="1"/>
          <p:nvPr>
            <p:ph type="subTitle" sz="quarter" idx="1"/>
          </p:nvPr>
        </p:nvSpPr>
        <p:spPr>
          <a:xfrm>
            <a:off x="1206500" y="7358830"/>
            <a:ext cx="21971000" cy="1905001"/>
          </a:xfrm>
          <a:prstGeom prst="rect">
            <a:avLst/>
          </a:prstGeom>
        </p:spPr>
        <p:txBody>
          <a:bodyPr/>
          <a:lstStyle>
            <a:lvl1pPr>
              <a:defRPr b="0" sz="2800"/>
            </a:lvl1pPr>
          </a:lstStyle>
          <a:p>
            <a:pPr/>
            <a:r>
              <a:t>Project presentation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100" y="666750"/>
            <a:ext cx="190500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QCML"/>
          <p:cNvSpPr txBox="1"/>
          <p:nvPr/>
        </p:nvSpPr>
        <p:spPr>
          <a:xfrm>
            <a:off x="1446987" y="2664307"/>
            <a:ext cx="1119226" cy="462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/>
              <a:t>QCML</a:t>
            </a:r>
            <a:r>
              <a:t> </a:t>
            </a:r>
          </a:p>
        </p:txBody>
      </p:sp>
      <p:sp>
        <p:nvSpPr>
          <p:cNvPr id="157" name="July 2023"/>
          <p:cNvSpPr txBox="1"/>
          <p:nvPr/>
        </p:nvSpPr>
        <p:spPr>
          <a:xfrm>
            <a:off x="1205382" y="12736017"/>
            <a:ext cx="142463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July 2023</a:t>
            </a:r>
          </a:p>
        </p:txBody>
      </p:sp>
      <p:sp>
        <p:nvSpPr>
          <p:cNvPr id="15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lassical CNN"/>
          <p:cNvSpPr txBox="1"/>
          <p:nvPr>
            <p:ph type="title"/>
          </p:nvPr>
        </p:nvSpPr>
        <p:spPr>
          <a:xfrm>
            <a:off x="292100" y="190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Classical CNN</a:t>
            </a:r>
          </a:p>
        </p:txBody>
      </p:sp>
      <p:sp>
        <p:nvSpPr>
          <p:cNvPr id="204" name="Architecture of Lenet-5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Architecture of Lenet-5</a:t>
            </a:r>
          </a:p>
        </p:txBody>
      </p:sp>
      <p:sp>
        <p:nvSpPr>
          <p:cNvPr id="2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4525" y="7563418"/>
            <a:ext cx="17780000" cy="547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5975" y="2308717"/>
            <a:ext cx="17843500" cy="516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Ref [5]"/>
          <p:cNvSpPr txBox="1"/>
          <p:nvPr/>
        </p:nvSpPr>
        <p:spPr>
          <a:xfrm>
            <a:off x="257479" y="13028117"/>
            <a:ext cx="98907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Ref [5]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lassical CNN"/>
          <p:cNvSpPr txBox="1"/>
          <p:nvPr>
            <p:ph type="title"/>
          </p:nvPr>
        </p:nvSpPr>
        <p:spPr>
          <a:xfrm>
            <a:off x="292100" y="190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Classical CNN</a:t>
            </a:r>
          </a:p>
        </p:txBody>
      </p:sp>
      <p:sp>
        <p:nvSpPr>
          <p:cNvPr id="211" name="EuroSAT - Modified LeNet-5 ( 27k images; multi-class (10) classification )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EuroSAT - Modified LeNet-5 ( 27k images; multi-class (10) classification )</a:t>
            </a:r>
          </a:p>
        </p:txBody>
      </p:sp>
      <p:sp>
        <p:nvSpPr>
          <p:cNvPr id="21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9543" y="1062800"/>
            <a:ext cx="6633669" cy="7387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4220" y="8812614"/>
            <a:ext cx="6901105" cy="4369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6979" y="2391523"/>
            <a:ext cx="10157662" cy="987052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Eurosat_multi_class_classification_classical.ipynb"/>
          <p:cNvSpPr txBox="1"/>
          <p:nvPr/>
        </p:nvSpPr>
        <p:spPr>
          <a:xfrm>
            <a:off x="181709" y="13037769"/>
            <a:ext cx="738621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Eurosat_multi_class_classification_classical.ipynb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lassical CNN"/>
          <p:cNvSpPr txBox="1"/>
          <p:nvPr>
            <p:ph type="title"/>
          </p:nvPr>
        </p:nvSpPr>
        <p:spPr>
          <a:xfrm>
            <a:off x="292100" y="190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Classical CNN</a:t>
            </a:r>
          </a:p>
        </p:txBody>
      </p:sp>
      <p:sp>
        <p:nvSpPr>
          <p:cNvPr id="219" name="EuroSAT - Modified LeNet-5 ( 5.5k images; binary classification )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EuroSAT - Modified LeNet-5 ( 5.5k images; binary classification )</a:t>
            </a:r>
          </a:p>
        </p:txBody>
      </p:sp>
      <p:sp>
        <p:nvSpPr>
          <p:cNvPr id="2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Eurosat_binary_classification_classical.ipynb"/>
          <p:cNvSpPr txBox="1"/>
          <p:nvPr/>
        </p:nvSpPr>
        <p:spPr>
          <a:xfrm>
            <a:off x="384041" y="13028117"/>
            <a:ext cx="665378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Eurosat_binary_classification_classical.ipynb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168" y="2622590"/>
            <a:ext cx="9078571" cy="9408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04691" y="624920"/>
            <a:ext cx="8207037" cy="9139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06213" y="10024283"/>
            <a:ext cx="5487584" cy="3474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Quantum 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Quantum hybrid CNN</a:t>
            </a:r>
          </a:p>
        </p:txBody>
      </p:sp>
      <p:sp>
        <p:nvSpPr>
          <p:cNvPr id="227" name="Some approaches"/>
          <p:cNvSpPr txBox="1"/>
          <p:nvPr>
            <p:ph type="body" idx="21"/>
          </p:nvPr>
        </p:nvSpPr>
        <p:spPr>
          <a:xfrm>
            <a:off x="495300" y="133005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Some approaches</a:t>
            </a:r>
          </a:p>
        </p:txBody>
      </p:sp>
      <p:sp>
        <p:nvSpPr>
          <p:cNvPr id="2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743" y="2678576"/>
            <a:ext cx="13662594" cy="432517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Accelerate feature extraction compared with its classical counterpart and handle multicategory classification tasks with reduced quantum resources"/>
          <p:cNvSpPr txBox="1"/>
          <p:nvPr/>
        </p:nvSpPr>
        <p:spPr>
          <a:xfrm>
            <a:off x="530213" y="2037661"/>
            <a:ext cx="208378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Accelerate feature extraction compared with its classical counterpart and handle multicategory classification tasks with reduced quantum resources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0246" y="7725545"/>
            <a:ext cx="10885199" cy="525329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Introduce a hidden quantum layer into the quantum neural network to use the quantum circuit for refining the model."/>
          <p:cNvSpPr txBox="1"/>
          <p:nvPr/>
        </p:nvSpPr>
        <p:spPr>
          <a:xfrm>
            <a:off x="497570" y="7417489"/>
            <a:ext cx="167779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Introduce a hidden quantum layer into the quantum neural network to use the quantum circuit for refining the model. 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6022" y="8615328"/>
            <a:ext cx="8684314" cy="3473726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Problem statement"/>
          <p:cNvSpPr txBox="1"/>
          <p:nvPr/>
        </p:nvSpPr>
        <p:spPr>
          <a:xfrm>
            <a:off x="20960333" y="267214"/>
            <a:ext cx="288493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Problem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Hybrid binary classifier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binary classifier</a:t>
            </a:r>
          </a:p>
        </p:txBody>
      </p:sp>
      <p:sp>
        <p:nvSpPr>
          <p:cNvPr id="237" name="L (classical); R (hybrid)"/>
          <p:cNvSpPr txBox="1"/>
          <p:nvPr>
            <p:ph type="body" idx="21"/>
          </p:nvPr>
        </p:nvSpPr>
        <p:spPr>
          <a:xfrm>
            <a:off x="495300" y="133005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L (classical); R (hybrid)</a:t>
            </a:r>
          </a:p>
        </p:txBody>
      </p:sp>
      <p:sp>
        <p:nvSpPr>
          <p:cNvPr id="2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297" y="2049889"/>
            <a:ext cx="8949817" cy="599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4966" y="8075491"/>
            <a:ext cx="6540501" cy="530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92779" y="1890645"/>
            <a:ext cx="9204639" cy="5995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37539" y="8075491"/>
            <a:ext cx="6054741" cy="530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Eurosat-hybrid-binary-classifier.ipynb"/>
          <p:cNvSpPr txBox="1"/>
          <p:nvPr/>
        </p:nvSpPr>
        <p:spPr>
          <a:xfrm>
            <a:off x="18854016" y="317731"/>
            <a:ext cx="51950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Eurosat-hybrid-binary-classifier.ipynb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Hybrid binary classifier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binary classifier</a:t>
            </a:r>
          </a:p>
        </p:txBody>
      </p:sp>
      <p:sp>
        <p:nvSpPr>
          <p:cNvPr id="246" name="L (classical); R (hybrid)"/>
          <p:cNvSpPr txBox="1"/>
          <p:nvPr>
            <p:ph type="body" idx="21"/>
          </p:nvPr>
        </p:nvSpPr>
        <p:spPr>
          <a:xfrm>
            <a:off x="495300" y="133005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L (classical); R (hybrid)</a:t>
            </a:r>
          </a:p>
        </p:txBody>
      </p:sp>
      <p:sp>
        <p:nvSpPr>
          <p:cNvPr id="2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Eurosat-hybrid-binary-classifier.ipynb"/>
          <p:cNvSpPr txBox="1"/>
          <p:nvPr/>
        </p:nvSpPr>
        <p:spPr>
          <a:xfrm>
            <a:off x="255268" y="13028270"/>
            <a:ext cx="557692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Eurosat-hybrid-binary-classifier.ipynb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791" r="0" b="1143"/>
          <a:stretch>
            <a:fillRect/>
          </a:stretch>
        </p:blipFill>
        <p:spPr>
          <a:xfrm>
            <a:off x="12521503" y="731647"/>
            <a:ext cx="7821206" cy="12519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93" y="0"/>
                </a:moveTo>
                <a:lnTo>
                  <a:pt x="6238" y="71"/>
                </a:lnTo>
                <a:cubicBezTo>
                  <a:pt x="6098" y="134"/>
                  <a:pt x="6069" y="136"/>
                  <a:pt x="5954" y="89"/>
                </a:cubicBezTo>
                <a:cubicBezTo>
                  <a:pt x="5841" y="43"/>
                  <a:pt x="5809" y="44"/>
                  <a:pt x="5683" y="95"/>
                </a:cubicBezTo>
                <a:cubicBezTo>
                  <a:pt x="5582" y="136"/>
                  <a:pt x="5528" y="142"/>
                  <a:pt x="5500" y="113"/>
                </a:cubicBezTo>
                <a:cubicBezTo>
                  <a:pt x="5478" y="91"/>
                  <a:pt x="5425" y="81"/>
                  <a:pt x="5382" y="92"/>
                </a:cubicBezTo>
                <a:cubicBezTo>
                  <a:pt x="5338" y="102"/>
                  <a:pt x="5290" y="97"/>
                  <a:pt x="5274" y="81"/>
                </a:cubicBezTo>
                <a:cubicBezTo>
                  <a:pt x="5259" y="66"/>
                  <a:pt x="5169" y="52"/>
                  <a:pt x="5075" y="50"/>
                </a:cubicBezTo>
                <a:cubicBezTo>
                  <a:pt x="4930" y="47"/>
                  <a:pt x="4900" y="62"/>
                  <a:pt x="4885" y="143"/>
                </a:cubicBezTo>
                <a:cubicBezTo>
                  <a:pt x="4875" y="197"/>
                  <a:pt x="4831" y="240"/>
                  <a:pt x="4785" y="240"/>
                </a:cubicBezTo>
                <a:cubicBezTo>
                  <a:pt x="4741" y="240"/>
                  <a:pt x="4694" y="257"/>
                  <a:pt x="4683" y="277"/>
                </a:cubicBezTo>
                <a:cubicBezTo>
                  <a:pt x="4659" y="323"/>
                  <a:pt x="6097" y="327"/>
                  <a:pt x="6209" y="281"/>
                </a:cubicBezTo>
                <a:cubicBezTo>
                  <a:pt x="6250" y="265"/>
                  <a:pt x="6315" y="266"/>
                  <a:pt x="6353" y="284"/>
                </a:cubicBezTo>
                <a:cubicBezTo>
                  <a:pt x="6391" y="302"/>
                  <a:pt x="6529" y="320"/>
                  <a:pt x="6659" y="322"/>
                </a:cubicBezTo>
                <a:cubicBezTo>
                  <a:pt x="6883" y="326"/>
                  <a:pt x="6895" y="320"/>
                  <a:pt x="6900" y="217"/>
                </a:cubicBezTo>
                <a:cubicBezTo>
                  <a:pt x="6906" y="85"/>
                  <a:pt x="6777" y="45"/>
                  <a:pt x="6623" y="132"/>
                </a:cubicBezTo>
                <a:cubicBezTo>
                  <a:pt x="6516" y="193"/>
                  <a:pt x="6510" y="192"/>
                  <a:pt x="6452" y="98"/>
                </a:cubicBezTo>
                <a:lnTo>
                  <a:pt x="6393" y="0"/>
                </a:lnTo>
                <a:close/>
                <a:moveTo>
                  <a:pt x="3709" y="19"/>
                </a:moveTo>
                <a:cubicBezTo>
                  <a:pt x="3689" y="18"/>
                  <a:pt x="3663" y="38"/>
                  <a:pt x="3629" y="77"/>
                </a:cubicBezTo>
                <a:cubicBezTo>
                  <a:pt x="3564" y="153"/>
                  <a:pt x="3559" y="154"/>
                  <a:pt x="3447" y="90"/>
                </a:cubicBezTo>
                <a:cubicBezTo>
                  <a:pt x="3337" y="28"/>
                  <a:pt x="3329" y="27"/>
                  <a:pt x="3274" y="89"/>
                </a:cubicBezTo>
                <a:cubicBezTo>
                  <a:pt x="3229" y="139"/>
                  <a:pt x="3198" y="144"/>
                  <a:pt x="3137" y="112"/>
                </a:cubicBezTo>
                <a:cubicBezTo>
                  <a:pt x="3093" y="90"/>
                  <a:pt x="3033" y="81"/>
                  <a:pt x="3002" y="93"/>
                </a:cubicBezTo>
                <a:cubicBezTo>
                  <a:pt x="2971" y="105"/>
                  <a:pt x="2931" y="101"/>
                  <a:pt x="2914" y="84"/>
                </a:cubicBezTo>
                <a:cubicBezTo>
                  <a:pt x="2898" y="66"/>
                  <a:pt x="2806" y="52"/>
                  <a:pt x="2709" y="50"/>
                </a:cubicBezTo>
                <a:cubicBezTo>
                  <a:pt x="2544" y="47"/>
                  <a:pt x="2535" y="54"/>
                  <a:pt x="2535" y="185"/>
                </a:cubicBezTo>
                <a:lnTo>
                  <a:pt x="2535" y="323"/>
                </a:lnTo>
                <a:lnTo>
                  <a:pt x="3085" y="316"/>
                </a:lnTo>
                <a:cubicBezTo>
                  <a:pt x="3389" y="312"/>
                  <a:pt x="3650" y="321"/>
                  <a:pt x="3665" y="337"/>
                </a:cubicBezTo>
                <a:cubicBezTo>
                  <a:pt x="3735" y="407"/>
                  <a:pt x="3777" y="353"/>
                  <a:pt x="3767" y="202"/>
                </a:cubicBezTo>
                <a:cubicBezTo>
                  <a:pt x="3759" y="79"/>
                  <a:pt x="3743" y="20"/>
                  <a:pt x="3709" y="19"/>
                </a:cubicBezTo>
                <a:close/>
                <a:moveTo>
                  <a:pt x="7122" y="23"/>
                </a:moveTo>
                <a:cubicBezTo>
                  <a:pt x="7095" y="23"/>
                  <a:pt x="7068" y="101"/>
                  <a:pt x="7062" y="195"/>
                </a:cubicBezTo>
                <a:cubicBezTo>
                  <a:pt x="7055" y="301"/>
                  <a:pt x="7074" y="362"/>
                  <a:pt x="7111" y="354"/>
                </a:cubicBezTo>
                <a:cubicBezTo>
                  <a:pt x="7183" y="339"/>
                  <a:pt x="7193" y="23"/>
                  <a:pt x="7122" y="23"/>
                </a:cubicBezTo>
                <a:close/>
                <a:moveTo>
                  <a:pt x="933" y="24"/>
                </a:moveTo>
                <a:cubicBezTo>
                  <a:pt x="892" y="22"/>
                  <a:pt x="843" y="35"/>
                  <a:pt x="754" y="63"/>
                </a:cubicBezTo>
                <a:cubicBezTo>
                  <a:pt x="552" y="126"/>
                  <a:pt x="487" y="191"/>
                  <a:pt x="539" y="276"/>
                </a:cubicBezTo>
                <a:cubicBezTo>
                  <a:pt x="577" y="338"/>
                  <a:pt x="780" y="348"/>
                  <a:pt x="836" y="292"/>
                </a:cubicBezTo>
                <a:cubicBezTo>
                  <a:pt x="859" y="269"/>
                  <a:pt x="900" y="267"/>
                  <a:pt x="942" y="287"/>
                </a:cubicBezTo>
                <a:cubicBezTo>
                  <a:pt x="1034" y="332"/>
                  <a:pt x="1427" y="335"/>
                  <a:pt x="1471" y="290"/>
                </a:cubicBezTo>
                <a:cubicBezTo>
                  <a:pt x="1495" y="266"/>
                  <a:pt x="1537" y="269"/>
                  <a:pt x="1591" y="298"/>
                </a:cubicBezTo>
                <a:cubicBezTo>
                  <a:pt x="1652" y="329"/>
                  <a:pt x="1692" y="330"/>
                  <a:pt x="1737" y="302"/>
                </a:cubicBezTo>
                <a:cubicBezTo>
                  <a:pt x="1782" y="274"/>
                  <a:pt x="1828" y="274"/>
                  <a:pt x="1901" y="302"/>
                </a:cubicBezTo>
                <a:cubicBezTo>
                  <a:pt x="2055" y="362"/>
                  <a:pt x="2204" y="311"/>
                  <a:pt x="2157" y="213"/>
                </a:cubicBezTo>
                <a:cubicBezTo>
                  <a:pt x="2098" y="90"/>
                  <a:pt x="2032" y="60"/>
                  <a:pt x="1932" y="112"/>
                </a:cubicBezTo>
                <a:cubicBezTo>
                  <a:pt x="1860" y="150"/>
                  <a:pt x="1827" y="150"/>
                  <a:pt x="1755" y="112"/>
                </a:cubicBezTo>
                <a:cubicBezTo>
                  <a:pt x="1691" y="79"/>
                  <a:pt x="1649" y="77"/>
                  <a:pt x="1604" y="105"/>
                </a:cubicBezTo>
                <a:cubicBezTo>
                  <a:pt x="1559" y="134"/>
                  <a:pt x="1511" y="133"/>
                  <a:pt x="1435" y="103"/>
                </a:cubicBezTo>
                <a:cubicBezTo>
                  <a:pt x="1354" y="71"/>
                  <a:pt x="1311" y="72"/>
                  <a:pt x="1257" y="105"/>
                </a:cubicBezTo>
                <a:cubicBezTo>
                  <a:pt x="1202" y="140"/>
                  <a:pt x="1161" y="134"/>
                  <a:pt x="1064" y="77"/>
                </a:cubicBezTo>
                <a:cubicBezTo>
                  <a:pt x="1006" y="43"/>
                  <a:pt x="974" y="26"/>
                  <a:pt x="933" y="24"/>
                </a:cubicBezTo>
                <a:close/>
                <a:moveTo>
                  <a:pt x="4077" y="80"/>
                </a:moveTo>
                <a:cubicBezTo>
                  <a:pt x="3995" y="76"/>
                  <a:pt x="3917" y="132"/>
                  <a:pt x="3917" y="216"/>
                </a:cubicBezTo>
                <a:cubicBezTo>
                  <a:pt x="3917" y="319"/>
                  <a:pt x="3920" y="320"/>
                  <a:pt x="4248" y="316"/>
                </a:cubicBezTo>
                <a:cubicBezTo>
                  <a:pt x="4567" y="312"/>
                  <a:pt x="4578" y="308"/>
                  <a:pt x="4560" y="222"/>
                </a:cubicBezTo>
                <a:cubicBezTo>
                  <a:pt x="4532" y="93"/>
                  <a:pt x="4454" y="53"/>
                  <a:pt x="4326" y="103"/>
                </a:cubicBezTo>
                <a:cubicBezTo>
                  <a:pt x="4251" y="132"/>
                  <a:pt x="4202" y="133"/>
                  <a:pt x="4158" y="106"/>
                </a:cubicBezTo>
                <a:cubicBezTo>
                  <a:pt x="4132" y="90"/>
                  <a:pt x="4105" y="82"/>
                  <a:pt x="4077" y="80"/>
                </a:cubicBezTo>
                <a:close/>
                <a:moveTo>
                  <a:pt x="7380" y="145"/>
                </a:moveTo>
                <a:cubicBezTo>
                  <a:pt x="7346" y="148"/>
                  <a:pt x="7330" y="195"/>
                  <a:pt x="7360" y="266"/>
                </a:cubicBezTo>
                <a:cubicBezTo>
                  <a:pt x="7387" y="331"/>
                  <a:pt x="7463" y="351"/>
                  <a:pt x="7504" y="303"/>
                </a:cubicBezTo>
                <a:cubicBezTo>
                  <a:pt x="7516" y="288"/>
                  <a:pt x="7495" y="237"/>
                  <a:pt x="7456" y="191"/>
                </a:cubicBezTo>
                <a:cubicBezTo>
                  <a:pt x="7428" y="157"/>
                  <a:pt x="7400" y="143"/>
                  <a:pt x="7380" y="145"/>
                </a:cubicBezTo>
                <a:close/>
                <a:moveTo>
                  <a:pt x="6094" y="509"/>
                </a:moveTo>
                <a:cubicBezTo>
                  <a:pt x="6069" y="509"/>
                  <a:pt x="6053" y="522"/>
                  <a:pt x="6060" y="537"/>
                </a:cubicBezTo>
                <a:cubicBezTo>
                  <a:pt x="6067" y="552"/>
                  <a:pt x="6044" y="596"/>
                  <a:pt x="6010" y="635"/>
                </a:cubicBezTo>
                <a:cubicBezTo>
                  <a:pt x="5969" y="682"/>
                  <a:pt x="5965" y="738"/>
                  <a:pt x="5999" y="794"/>
                </a:cubicBezTo>
                <a:cubicBezTo>
                  <a:pt x="6027" y="841"/>
                  <a:pt x="6066" y="870"/>
                  <a:pt x="6084" y="859"/>
                </a:cubicBezTo>
                <a:cubicBezTo>
                  <a:pt x="6136" y="826"/>
                  <a:pt x="6145" y="509"/>
                  <a:pt x="6094" y="509"/>
                </a:cubicBezTo>
                <a:close/>
                <a:moveTo>
                  <a:pt x="4724" y="513"/>
                </a:moveTo>
                <a:cubicBezTo>
                  <a:pt x="4696" y="513"/>
                  <a:pt x="4667" y="537"/>
                  <a:pt x="4646" y="588"/>
                </a:cubicBezTo>
                <a:cubicBezTo>
                  <a:pt x="4618" y="655"/>
                  <a:pt x="4602" y="659"/>
                  <a:pt x="4520" y="616"/>
                </a:cubicBezTo>
                <a:cubicBezTo>
                  <a:pt x="4445" y="577"/>
                  <a:pt x="4403" y="577"/>
                  <a:pt x="4313" y="612"/>
                </a:cubicBezTo>
                <a:cubicBezTo>
                  <a:pt x="4197" y="658"/>
                  <a:pt x="4063" y="636"/>
                  <a:pt x="4118" y="581"/>
                </a:cubicBezTo>
                <a:cubicBezTo>
                  <a:pt x="4135" y="564"/>
                  <a:pt x="4124" y="541"/>
                  <a:pt x="4094" y="529"/>
                </a:cubicBezTo>
                <a:cubicBezTo>
                  <a:pt x="4013" y="498"/>
                  <a:pt x="3930" y="611"/>
                  <a:pt x="3961" y="711"/>
                </a:cubicBezTo>
                <a:cubicBezTo>
                  <a:pt x="3994" y="819"/>
                  <a:pt x="4071" y="852"/>
                  <a:pt x="4169" y="800"/>
                </a:cubicBezTo>
                <a:cubicBezTo>
                  <a:pt x="4211" y="779"/>
                  <a:pt x="4262" y="773"/>
                  <a:pt x="4283" y="787"/>
                </a:cubicBezTo>
                <a:cubicBezTo>
                  <a:pt x="4349" y="828"/>
                  <a:pt x="4513" y="832"/>
                  <a:pt x="4586" y="794"/>
                </a:cubicBezTo>
                <a:cubicBezTo>
                  <a:pt x="4627" y="773"/>
                  <a:pt x="4669" y="772"/>
                  <a:pt x="4688" y="791"/>
                </a:cubicBezTo>
                <a:cubicBezTo>
                  <a:pt x="4706" y="809"/>
                  <a:pt x="4826" y="824"/>
                  <a:pt x="4955" y="824"/>
                </a:cubicBezTo>
                <a:cubicBezTo>
                  <a:pt x="5085" y="824"/>
                  <a:pt x="5221" y="842"/>
                  <a:pt x="5257" y="865"/>
                </a:cubicBezTo>
                <a:cubicBezTo>
                  <a:pt x="5338" y="915"/>
                  <a:pt x="5530" y="919"/>
                  <a:pt x="5530" y="870"/>
                </a:cubicBezTo>
                <a:cubicBezTo>
                  <a:pt x="5530" y="850"/>
                  <a:pt x="5482" y="833"/>
                  <a:pt x="5423" y="833"/>
                </a:cubicBezTo>
                <a:cubicBezTo>
                  <a:pt x="5282" y="833"/>
                  <a:pt x="5115" y="714"/>
                  <a:pt x="5158" y="644"/>
                </a:cubicBezTo>
                <a:cubicBezTo>
                  <a:pt x="5211" y="558"/>
                  <a:pt x="5074" y="532"/>
                  <a:pt x="4948" y="603"/>
                </a:cubicBezTo>
                <a:cubicBezTo>
                  <a:pt x="4837" y="666"/>
                  <a:pt x="4833" y="665"/>
                  <a:pt x="4801" y="589"/>
                </a:cubicBezTo>
                <a:cubicBezTo>
                  <a:pt x="4780" y="539"/>
                  <a:pt x="4752" y="513"/>
                  <a:pt x="4724" y="513"/>
                </a:cubicBezTo>
                <a:close/>
                <a:moveTo>
                  <a:pt x="7089" y="513"/>
                </a:moveTo>
                <a:cubicBezTo>
                  <a:pt x="7059" y="508"/>
                  <a:pt x="7021" y="525"/>
                  <a:pt x="6974" y="560"/>
                </a:cubicBezTo>
                <a:cubicBezTo>
                  <a:pt x="6937" y="588"/>
                  <a:pt x="6860" y="602"/>
                  <a:pt x="6801" y="592"/>
                </a:cubicBezTo>
                <a:cubicBezTo>
                  <a:pt x="6742" y="583"/>
                  <a:pt x="6676" y="594"/>
                  <a:pt x="6654" y="616"/>
                </a:cubicBezTo>
                <a:cubicBezTo>
                  <a:pt x="6624" y="647"/>
                  <a:pt x="6593" y="646"/>
                  <a:pt x="6534" y="615"/>
                </a:cubicBezTo>
                <a:cubicBezTo>
                  <a:pt x="6405" y="548"/>
                  <a:pt x="6286" y="602"/>
                  <a:pt x="6291" y="724"/>
                </a:cubicBezTo>
                <a:cubicBezTo>
                  <a:pt x="6296" y="830"/>
                  <a:pt x="6405" y="874"/>
                  <a:pt x="6479" y="799"/>
                </a:cubicBezTo>
                <a:cubicBezTo>
                  <a:pt x="6500" y="777"/>
                  <a:pt x="6568" y="780"/>
                  <a:pt x="6660" y="806"/>
                </a:cubicBezTo>
                <a:cubicBezTo>
                  <a:pt x="6771" y="838"/>
                  <a:pt x="6832" y="837"/>
                  <a:pt x="6914" y="805"/>
                </a:cubicBezTo>
                <a:cubicBezTo>
                  <a:pt x="6973" y="782"/>
                  <a:pt x="7036" y="777"/>
                  <a:pt x="7053" y="794"/>
                </a:cubicBezTo>
                <a:cubicBezTo>
                  <a:pt x="7070" y="812"/>
                  <a:pt x="7176" y="825"/>
                  <a:pt x="7287" y="823"/>
                </a:cubicBezTo>
                <a:cubicBezTo>
                  <a:pt x="7456" y="820"/>
                  <a:pt x="7488" y="806"/>
                  <a:pt x="7488" y="737"/>
                </a:cubicBezTo>
                <a:cubicBezTo>
                  <a:pt x="7488" y="634"/>
                  <a:pt x="7704" y="551"/>
                  <a:pt x="7755" y="634"/>
                </a:cubicBezTo>
                <a:cubicBezTo>
                  <a:pt x="7773" y="665"/>
                  <a:pt x="7771" y="732"/>
                  <a:pt x="7750" y="783"/>
                </a:cubicBezTo>
                <a:cubicBezTo>
                  <a:pt x="7723" y="851"/>
                  <a:pt x="7733" y="873"/>
                  <a:pt x="7787" y="861"/>
                </a:cubicBezTo>
                <a:cubicBezTo>
                  <a:pt x="7875" y="843"/>
                  <a:pt x="7915" y="717"/>
                  <a:pt x="7869" y="602"/>
                </a:cubicBezTo>
                <a:cubicBezTo>
                  <a:pt x="7842" y="537"/>
                  <a:pt x="7798" y="522"/>
                  <a:pt x="7637" y="525"/>
                </a:cubicBezTo>
                <a:cubicBezTo>
                  <a:pt x="7528" y="528"/>
                  <a:pt x="7384" y="561"/>
                  <a:pt x="7317" y="598"/>
                </a:cubicBezTo>
                <a:cubicBezTo>
                  <a:pt x="7197" y="667"/>
                  <a:pt x="7194" y="667"/>
                  <a:pt x="7162" y="589"/>
                </a:cubicBezTo>
                <a:cubicBezTo>
                  <a:pt x="7143" y="543"/>
                  <a:pt x="7120" y="518"/>
                  <a:pt x="7089" y="513"/>
                </a:cubicBezTo>
                <a:close/>
                <a:moveTo>
                  <a:pt x="2789" y="520"/>
                </a:moveTo>
                <a:cubicBezTo>
                  <a:pt x="2755" y="518"/>
                  <a:pt x="2709" y="528"/>
                  <a:pt x="2660" y="554"/>
                </a:cubicBezTo>
                <a:cubicBezTo>
                  <a:pt x="2540" y="618"/>
                  <a:pt x="2254" y="612"/>
                  <a:pt x="2186" y="543"/>
                </a:cubicBezTo>
                <a:cubicBezTo>
                  <a:pt x="2106" y="463"/>
                  <a:pt x="1818" y="655"/>
                  <a:pt x="1869" y="755"/>
                </a:cubicBezTo>
                <a:cubicBezTo>
                  <a:pt x="1903" y="823"/>
                  <a:pt x="1948" y="830"/>
                  <a:pt x="2336" y="824"/>
                </a:cubicBezTo>
                <a:cubicBezTo>
                  <a:pt x="2712" y="819"/>
                  <a:pt x="2765" y="811"/>
                  <a:pt x="2765" y="752"/>
                </a:cubicBezTo>
                <a:cubicBezTo>
                  <a:pt x="2765" y="715"/>
                  <a:pt x="2791" y="654"/>
                  <a:pt x="2822" y="617"/>
                </a:cubicBezTo>
                <a:cubicBezTo>
                  <a:pt x="2870" y="561"/>
                  <a:pt x="2846" y="524"/>
                  <a:pt x="2789" y="520"/>
                </a:cubicBezTo>
                <a:close/>
                <a:moveTo>
                  <a:pt x="8081" y="631"/>
                </a:moveTo>
                <a:cubicBezTo>
                  <a:pt x="8071" y="634"/>
                  <a:pt x="8064" y="641"/>
                  <a:pt x="8064" y="651"/>
                </a:cubicBezTo>
                <a:cubicBezTo>
                  <a:pt x="8064" y="672"/>
                  <a:pt x="8090" y="690"/>
                  <a:pt x="8122" y="690"/>
                </a:cubicBezTo>
                <a:cubicBezTo>
                  <a:pt x="8153" y="690"/>
                  <a:pt x="8180" y="683"/>
                  <a:pt x="8180" y="674"/>
                </a:cubicBezTo>
                <a:cubicBezTo>
                  <a:pt x="8180" y="665"/>
                  <a:pt x="8153" y="648"/>
                  <a:pt x="8122" y="635"/>
                </a:cubicBezTo>
                <a:cubicBezTo>
                  <a:pt x="8106" y="629"/>
                  <a:pt x="8092" y="628"/>
                  <a:pt x="8081" y="631"/>
                </a:cubicBezTo>
                <a:close/>
                <a:moveTo>
                  <a:pt x="8122" y="725"/>
                </a:moveTo>
                <a:cubicBezTo>
                  <a:pt x="8090" y="725"/>
                  <a:pt x="8064" y="750"/>
                  <a:pt x="8064" y="779"/>
                </a:cubicBezTo>
                <a:cubicBezTo>
                  <a:pt x="8064" y="809"/>
                  <a:pt x="8090" y="833"/>
                  <a:pt x="8122" y="833"/>
                </a:cubicBezTo>
                <a:cubicBezTo>
                  <a:pt x="8153" y="833"/>
                  <a:pt x="8180" y="809"/>
                  <a:pt x="8180" y="779"/>
                </a:cubicBezTo>
                <a:cubicBezTo>
                  <a:pt x="8180" y="750"/>
                  <a:pt x="8153" y="725"/>
                  <a:pt x="8122" y="725"/>
                </a:cubicBezTo>
                <a:close/>
                <a:moveTo>
                  <a:pt x="3399" y="833"/>
                </a:moveTo>
                <a:cubicBezTo>
                  <a:pt x="3336" y="833"/>
                  <a:pt x="3283" y="850"/>
                  <a:pt x="3283" y="870"/>
                </a:cubicBezTo>
                <a:cubicBezTo>
                  <a:pt x="3283" y="889"/>
                  <a:pt x="3336" y="905"/>
                  <a:pt x="3399" y="905"/>
                </a:cubicBezTo>
                <a:cubicBezTo>
                  <a:pt x="3462" y="905"/>
                  <a:pt x="3514" y="889"/>
                  <a:pt x="3514" y="870"/>
                </a:cubicBezTo>
                <a:cubicBezTo>
                  <a:pt x="3514" y="850"/>
                  <a:pt x="3462" y="833"/>
                  <a:pt x="3399" y="833"/>
                </a:cubicBezTo>
                <a:close/>
                <a:moveTo>
                  <a:pt x="3716" y="833"/>
                </a:moveTo>
                <a:cubicBezTo>
                  <a:pt x="3672" y="833"/>
                  <a:pt x="3620" y="850"/>
                  <a:pt x="3601" y="870"/>
                </a:cubicBezTo>
                <a:cubicBezTo>
                  <a:pt x="3580" y="890"/>
                  <a:pt x="3630" y="905"/>
                  <a:pt x="3716" y="905"/>
                </a:cubicBezTo>
                <a:cubicBezTo>
                  <a:pt x="3801" y="905"/>
                  <a:pt x="3851" y="890"/>
                  <a:pt x="3831" y="870"/>
                </a:cubicBezTo>
                <a:cubicBezTo>
                  <a:pt x="3811" y="850"/>
                  <a:pt x="3759" y="833"/>
                  <a:pt x="3716" y="833"/>
                </a:cubicBezTo>
                <a:close/>
                <a:moveTo>
                  <a:pt x="5763" y="833"/>
                </a:moveTo>
                <a:cubicBezTo>
                  <a:pt x="5702" y="833"/>
                  <a:pt x="5636" y="850"/>
                  <a:pt x="5616" y="870"/>
                </a:cubicBezTo>
                <a:cubicBezTo>
                  <a:pt x="5596" y="890"/>
                  <a:pt x="5644" y="905"/>
                  <a:pt x="5728" y="905"/>
                </a:cubicBezTo>
                <a:cubicBezTo>
                  <a:pt x="5809" y="905"/>
                  <a:pt x="5875" y="889"/>
                  <a:pt x="5875" y="870"/>
                </a:cubicBezTo>
                <a:cubicBezTo>
                  <a:pt x="5875" y="850"/>
                  <a:pt x="5825" y="833"/>
                  <a:pt x="5763" y="833"/>
                </a:cubicBezTo>
                <a:close/>
                <a:moveTo>
                  <a:pt x="9792" y="1013"/>
                </a:moveTo>
                <a:cubicBezTo>
                  <a:pt x="9728" y="1013"/>
                  <a:pt x="9676" y="1112"/>
                  <a:pt x="9708" y="1175"/>
                </a:cubicBezTo>
                <a:cubicBezTo>
                  <a:pt x="9723" y="1205"/>
                  <a:pt x="9747" y="1254"/>
                  <a:pt x="9761" y="1283"/>
                </a:cubicBezTo>
                <a:cubicBezTo>
                  <a:pt x="9792" y="1345"/>
                  <a:pt x="9884" y="1355"/>
                  <a:pt x="9937" y="1301"/>
                </a:cubicBezTo>
                <a:cubicBezTo>
                  <a:pt x="9957" y="1281"/>
                  <a:pt x="10004" y="1276"/>
                  <a:pt x="10041" y="1291"/>
                </a:cubicBezTo>
                <a:cubicBezTo>
                  <a:pt x="10150" y="1333"/>
                  <a:pt x="10273" y="1336"/>
                  <a:pt x="10347" y="1298"/>
                </a:cubicBezTo>
                <a:cubicBezTo>
                  <a:pt x="10387" y="1277"/>
                  <a:pt x="10428" y="1276"/>
                  <a:pt x="10448" y="1295"/>
                </a:cubicBezTo>
                <a:cubicBezTo>
                  <a:pt x="10465" y="1313"/>
                  <a:pt x="10582" y="1328"/>
                  <a:pt x="10705" y="1328"/>
                </a:cubicBezTo>
                <a:cubicBezTo>
                  <a:pt x="10918" y="1328"/>
                  <a:pt x="10929" y="1322"/>
                  <a:pt x="10917" y="1222"/>
                </a:cubicBezTo>
                <a:cubicBezTo>
                  <a:pt x="10899" y="1083"/>
                  <a:pt x="10804" y="1024"/>
                  <a:pt x="10692" y="1082"/>
                </a:cubicBezTo>
                <a:cubicBezTo>
                  <a:pt x="10624" y="1117"/>
                  <a:pt x="10595" y="1113"/>
                  <a:pt x="10545" y="1061"/>
                </a:cubicBezTo>
                <a:cubicBezTo>
                  <a:pt x="10486" y="999"/>
                  <a:pt x="10480" y="999"/>
                  <a:pt x="10422" y="1059"/>
                </a:cubicBezTo>
                <a:cubicBezTo>
                  <a:pt x="10379" y="1103"/>
                  <a:pt x="10321" y="1115"/>
                  <a:pt x="10221" y="1100"/>
                </a:cubicBezTo>
                <a:cubicBezTo>
                  <a:pt x="10139" y="1087"/>
                  <a:pt x="10040" y="1097"/>
                  <a:pt x="9989" y="1123"/>
                </a:cubicBezTo>
                <a:cubicBezTo>
                  <a:pt x="9915" y="1162"/>
                  <a:pt x="9896" y="1157"/>
                  <a:pt x="9869" y="1092"/>
                </a:cubicBezTo>
                <a:cubicBezTo>
                  <a:pt x="9851" y="1049"/>
                  <a:pt x="9817" y="1013"/>
                  <a:pt x="9792" y="1013"/>
                </a:cubicBezTo>
                <a:close/>
                <a:moveTo>
                  <a:pt x="12186" y="1018"/>
                </a:moveTo>
                <a:cubicBezTo>
                  <a:pt x="12148" y="1011"/>
                  <a:pt x="12125" y="1071"/>
                  <a:pt x="12125" y="1194"/>
                </a:cubicBezTo>
                <a:cubicBezTo>
                  <a:pt x="12125" y="1293"/>
                  <a:pt x="12145" y="1373"/>
                  <a:pt x="12170" y="1373"/>
                </a:cubicBezTo>
                <a:cubicBezTo>
                  <a:pt x="12259" y="1373"/>
                  <a:pt x="12324" y="1195"/>
                  <a:pt x="12268" y="1103"/>
                </a:cubicBezTo>
                <a:cubicBezTo>
                  <a:pt x="12236" y="1050"/>
                  <a:pt x="12209" y="1022"/>
                  <a:pt x="12186" y="1018"/>
                </a:cubicBezTo>
                <a:close/>
                <a:moveTo>
                  <a:pt x="7768" y="1020"/>
                </a:moveTo>
                <a:cubicBezTo>
                  <a:pt x="7709" y="1016"/>
                  <a:pt x="7603" y="1047"/>
                  <a:pt x="7353" y="1127"/>
                </a:cubicBezTo>
                <a:cubicBezTo>
                  <a:pt x="7284" y="1150"/>
                  <a:pt x="7222" y="1148"/>
                  <a:pt x="7169" y="1120"/>
                </a:cubicBezTo>
                <a:cubicBezTo>
                  <a:pt x="7056" y="1061"/>
                  <a:pt x="6976" y="1106"/>
                  <a:pt x="6982" y="1226"/>
                </a:cubicBezTo>
                <a:cubicBezTo>
                  <a:pt x="6986" y="1325"/>
                  <a:pt x="6996" y="1328"/>
                  <a:pt x="7294" y="1330"/>
                </a:cubicBezTo>
                <a:cubicBezTo>
                  <a:pt x="7464" y="1331"/>
                  <a:pt x="7618" y="1315"/>
                  <a:pt x="7637" y="1296"/>
                </a:cubicBezTo>
                <a:cubicBezTo>
                  <a:pt x="7658" y="1275"/>
                  <a:pt x="7697" y="1275"/>
                  <a:pt x="7738" y="1295"/>
                </a:cubicBezTo>
                <a:cubicBezTo>
                  <a:pt x="7775" y="1313"/>
                  <a:pt x="7888" y="1327"/>
                  <a:pt x="7989" y="1326"/>
                </a:cubicBezTo>
                <a:cubicBezTo>
                  <a:pt x="8144" y="1325"/>
                  <a:pt x="8176" y="1311"/>
                  <a:pt x="8191" y="1233"/>
                </a:cubicBezTo>
                <a:cubicBezTo>
                  <a:pt x="8203" y="1167"/>
                  <a:pt x="8242" y="1139"/>
                  <a:pt x="8323" y="1139"/>
                </a:cubicBezTo>
                <a:cubicBezTo>
                  <a:pt x="8419" y="1139"/>
                  <a:pt x="8435" y="1160"/>
                  <a:pt x="8420" y="1257"/>
                </a:cubicBezTo>
                <a:cubicBezTo>
                  <a:pt x="8410" y="1321"/>
                  <a:pt x="8427" y="1373"/>
                  <a:pt x="8457" y="1373"/>
                </a:cubicBezTo>
                <a:cubicBezTo>
                  <a:pt x="8526" y="1373"/>
                  <a:pt x="8582" y="1285"/>
                  <a:pt x="8582" y="1176"/>
                </a:cubicBezTo>
                <a:cubicBezTo>
                  <a:pt x="8582" y="1078"/>
                  <a:pt x="8441" y="989"/>
                  <a:pt x="8382" y="1050"/>
                </a:cubicBezTo>
                <a:cubicBezTo>
                  <a:pt x="8353" y="1078"/>
                  <a:pt x="8320" y="1077"/>
                  <a:pt x="8264" y="1048"/>
                </a:cubicBezTo>
                <a:cubicBezTo>
                  <a:pt x="8206" y="1018"/>
                  <a:pt x="8151" y="1024"/>
                  <a:pt x="8044" y="1068"/>
                </a:cubicBezTo>
                <a:cubicBezTo>
                  <a:pt x="7911" y="1122"/>
                  <a:pt x="7897" y="1121"/>
                  <a:pt x="7843" y="1061"/>
                </a:cubicBezTo>
                <a:cubicBezTo>
                  <a:pt x="7821" y="1036"/>
                  <a:pt x="7803" y="1022"/>
                  <a:pt x="7768" y="1020"/>
                </a:cubicBezTo>
                <a:close/>
                <a:moveTo>
                  <a:pt x="11822" y="1040"/>
                </a:moveTo>
                <a:cubicBezTo>
                  <a:pt x="11798" y="1035"/>
                  <a:pt x="11753" y="1083"/>
                  <a:pt x="11720" y="1146"/>
                </a:cubicBezTo>
                <a:cubicBezTo>
                  <a:pt x="11640" y="1302"/>
                  <a:pt x="11626" y="1307"/>
                  <a:pt x="11323" y="1307"/>
                </a:cubicBezTo>
                <a:cubicBezTo>
                  <a:pt x="11145" y="1307"/>
                  <a:pt x="11059" y="1322"/>
                  <a:pt x="11059" y="1354"/>
                </a:cubicBezTo>
                <a:cubicBezTo>
                  <a:pt x="11059" y="1407"/>
                  <a:pt x="11615" y="1422"/>
                  <a:pt x="11666" y="1370"/>
                </a:cubicBezTo>
                <a:cubicBezTo>
                  <a:pt x="11683" y="1354"/>
                  <a:pt x="11735" y="1349"/>
                  <a:pt x="11782" y="1361"/>
                </a:cubicBezTo>
                <a:cubicBezTo>
                  <a:pt x="11847" y="1376"/>
                  <a:pt x="11866" y="1348"/>
                  <a:pt x="11866" y="1233"/>
                </a:cubicBezTo>
                <a:cubicBezTo>
                  <a:pt x="11866" y="1152"/>
                  <a:pt x="11866" y="1077"/>
                  <a:pt x="11866" y="1068"/>
                </a:cubicBezTo>
                <a:cubicBezTo>
                  <a:pt x="11866" y="1058"/>
                  <a:pt x="11846" y="1045"/>
                  <a:pt x="11822" y="1040"/>
                </a:cubicBezTo>
                <a:close/>
                <a:moveTo>
                  <a:pt x="6059" y="1063"/>
                </a:moveTo>
                <a:cubicBezTo>
                  <a:pt x="6030" y="1061"/>
                  <a:pt x="6001" y="1064"/>
                  <a:pt x="5976" y="1077"/>
                </a:cubicBezTo>
                <a:cubicBezTo>
                  <a:pt x="5936" y="1097"/>
                  <a:pt x="5826" y="1107"/>
                  <a:pt x="5731" y="1098"/>
                </a:cubicBezTo>
                <a:cubicBezTo>
                  <a:pt x="5408" y="1069"/>
                  <a:pt x="5005" y="1063"/>
                  <a:pt x="4980" y="1087"/>
                </a:cubicBezTo>
                <a:cubicBezTo>
                  <a:pt x="4967" y="1101"/>
                  <a:pt x="4895" y="1104"/>
                  <a:pt x="4818" y="1095"/>
                </a:cubicBezTo>
                <a:cubicBezTo>
                  <a:pt x="4742" y="1086"/>
                  <a:pt x="4662" y="1096"/>
                  <a:pt x="4641" y="1118"/>
                </a:cubicBezTo>
                <a:cubicBezTo>
                  <a:pt x="4614" y="1145"/>
                  <a:pt x="4571" y="1144"/>
                  <a:pt x="4495" y="1114"/>
                </a:cubicBezTo>
                <a:cubicBezTo>
                  <a:pt x="4412" y="1082"/>
                  <a:pt x="4367" y="1082"/>
                  <a:pt x="4301" y="1116"/>
                </a:cubicBezTo>
                <a:cubicBezTo>
                  <a:pt x="4250" y="1143"/>
                  <a:pt x="4201" y="1147"/>
                  <a:pt x="4181" y="1127"/>
                </a:cubicBezTo>
                <a:cubicBezTo>
                  <a:pt x="4163" y="1108"/>
                  <a:pt x="3947" y="1095"/>
                  <a:pt x="3701" y="1098"/>
                </a:cubicBezTo>
                <a:lnTo>
                  <a:pt x="3254" y="1103"/>
                </a:lnTo>
                <a:lnTo>
                  <a:pt x="3245" y="1218"/>
                </a:lnTo>
                <a:lnTo>
                  <a:pt x="3237" y="1333"/>
                </a:lnTo>
                <a:lnTo>
                  <a:pt x="3521" y="1329"/>
                </a:lnTo>
                <a:cubicBezTo>
                  <a:pt x="3677" y="1327"/>
                  <a:pt x="3835" y="1344"/>
                  <a:pt x="3872" y="1367"/>
                </a:cubicBezTo>
                <a:cubicBezTo>
                  <a:pt x="3968" y="1427"/>
                  <a:pt x="4018" y="1420"/>
                  <a:pt x="4089" y="1337"/>
                </a:cubicBezTo>
                <a:cubicBezTo>
                  <a:pt x="4137" y="1282"/>
                  <a:pt x="4175" y="1273"/>
                  <a:pt x="4254" y="1299"/>
                </a:cubicBezTo>
                <a:cubicBezTo>
                  <a:pt x="4310" y="1318"/>
                  <a:pt x="4439" y="1332"/>
                  <a:pt x="4540" y="1330"/>
                </a:cubicBezTo>
                <a:cubicBezTo>
                  <a:pt x="4676" y="1327"/>
                  <a:pt x="4723" y="1310"/>
                  <a:pt x="4723" y="1262"/>
                </a:cubicBezTo>
                <a:cubicBezTo>
                  <a:pt x="4723" y="1149"/>
                  <a:pt x="4836" y="1149"/>
                  <a:pt x="4940" y="1263"/>
                </a:cubicBezTo>
                <a:cubicBezTo>
                  <a:pt x="5042" y="1375"/>
                  <a:pt x="5097" y="1396"/>
                  <a:pt x="5148" y="1344"/>
                </a:cubicBezTo>
                <a:cubicBezTo>
                  <a:pt x="5164" y="1328"/>
                  <a:pt x="5333" y="1320"/>
                  <a:pt x="5523" y="1326"/>
                </a:cubicBezTo>
                <a:cubicBezTo>
                  <a:pt x="5713" y="1331"/>
                  <a:pt x="5884" y="1321"/>
                  <a:pt x="5903" y="1302"/>
                </a:cubicBezTo>
                <a:cubicBezTo>
                  <a:pt x="5925" y="1280"/>
                  <a:pt x="5980" y="1283"/>
                  <a:pt x="6048" y="1309"/>
                </a:cubicBezTo>
                <a:cubicBezTo>
                  <a:pt x="6176" y="1359"/>
                  <a:pt x="6274" y="1320"/>
                  <a:pt x="6175" y="1259"/>
                </a:cubicBezTo>
                <a:cubicBezTo>
                  <a:pt x="6131" y="1231"/>
                  <a:pt x="6127" y="1202"/>
                  <a:pt x="6165" y="1174"/>
                </a:cubicBezTo>
                <a:cubicBezTo>
                  <a:pt x="6226" y="1128"/>
                  <a:pt x="6145" y="1069"/>
                  <a:pt x="6059" y="1063"/>
                </a:cubicBezTo>
                <a:close/>
                <a:moveTo>
                  <a:pt x="6429" y="1229"/>
                </a:moveTo>
                <a:cubicBezTo>
                  <a:pt x="6316" y="1229"/>
                  <a:pt x="6269" y="1280"/>
                  <a:pt x="6314" y="1354"/>
                </a:cubicBezTo>
                <a:cubicBezTo>
                  <a:pt x="6363" y="1433"/>
                  <a:pt x="6476" y="1404"/>
                  <a:pt x="6499" y="1307"/>
                </a:cubicBezTo>
                <a:cubicBezTo>
                  <a:pt x="6510" y="1256"/>
                  <a:pt x="6486" y="1229"/>
                  <a:pt x="6429" y="1229"/>
                </a:cubicBezTo>
                <a:close/>
                <a:moveTo>
                  <a:pt x="8784" y="1260"/>
                </a:moveTo>
                <a:cubicBezTo>
                  <a:pt x="8754" y="1260"/>
                  <a:pt x="8721" y="1278"/>
                  <a:pt x="8709" y="1299"/>
                </a:cubicBezTo>
                <a:cubicBezTo>
                  <a:pt x="8698" y="1320"/>
                  <a:pt x="8731" y="1337"/>
                  <a:pt x="8784" y="1337"/>
                </a:cubicBezTo>
                <a:cubicBezTo>
                  <a:pt x="8837" y="1337"/>
                  <a:pt x="8871" y="1320"/>
                  <a:pt x="8859" y="1299"/>
                </a:cubicBezTo>
                <a:cubicBezTo>
                  <a:pt x="8848" y="1278"/>
                  <a:pt x="8814" y="1260"/>
                  <a:pt x="8784" y="1260"/>
                </a:cubicBezTo>
                <a:close/>
                <a:moveTo>
                  <a:pt x="9184" y="1311"/>
                </a:moveTo>
                <a:cubicBezTo>
                  <a:pt x="9037" y="1315"/>
                  <a:pt x="8977" y="1336"/>
                  <a:pt x="9013" y="1372"/>
                </a:cubicBezTo>
                <a:cubicBezTo>
                  <a:pt x="9058" y="1417"/>
                  <a:pt x="9559" y="1402"/>
                  <a:pt x="9577" y="1355"/>
                </a:cubicBezTo>
                <a:cubicBezTo>
                  <a:pt x="9585" y="1335"/>
                  <a:pt x="9487" y="1316"/>
                  <a:pt x="9360" y="1312"/>
                </a:cubicBezTo>
                <a:cubicBezTo>
                  <a:pt x="9292" y="1310"/>
                  <a:pt x="9233" y="1309"/>
                  <a:pt x="9184" y="1311"/>
                </a:cubicBezTo>
                <a:close/>
                <a:moveTo>
                  <a:pt x="4471" y="1517"/>
                </a:moveTo>
                <a:cubicBezTo>
                  <a:pt x="4427" y="1517"/>
                  <a:pt x="4350" y="1554"/>
                  <a:pt x="4300" y="1598"/>
                </a:cubicBezTo>
                <a:lnTo>
                  <a:pt x="4210" y="1680"/>
                </a:lnTo>
                <a:lnTo>
                  <a:pt x="4092" y="1589"/>
                </a:lnTo>
                <a:cubicBezTo>
                  <a:pt x="3989" y="1511"/>
                  <a:pt x="3965" y="1507"/>
                  <a:pt x="3918" y="1556"/>
                </a:cubicBezTo>
                <a:cubicBezTo>
                  <a:pt x="3878" y="1599"/>
                  <a:pt x="3791" y="1610"/>
                  <a:pt x="3576" y="1602"/>
                </a:cubicBezTo>
                <a:cubicBezTo>
                  <a:pt x="3279" y="1590"/>
                  <a:pt x="3170" y="1630"/>
                  <a:pt x="3277" y="1711"/>
                </a:cubicBezTo>
                <a:cubicBezTo>
                  <a:pt x="3321" y="1743"/>
                  <a:pt x="3320" y="1768"/>
                  <a:pt x="3275" y="1796"/>
                </a:cubicBezTo>
                <a:cubicBezTo>
                  <a:pt x="3229" y="1825"/>
                  <a:pt x="3302" y="1835"/>
                  <a:pt x="3537" y="1834"/>
                </a:cubicBezTo>
                <a:cubicBezTo>
                  <a:pt x="3716" y="1833"/>
                  <a:pt x="3876" y="1817"/>
                  <a:pt x="3894" y="1799"/>
                </a:cubicBezTo>
                <a:cubicBezTo>
                  <a:pt x="3914" y="1779"/>
                  <a:pt x="3954" y="1779"/>
                  <a:pt x="3994" y="1799"/>
                </a:cubicBezTo>
                <a:cubicBezTo>
                  <a:pt x="4031" y="1817"/>
                  <a:pt x="4145" y="1831"/>
                  <a:pt x="4248" y="1830"/>
                </a:cubicBezTo>
                <a:cubicBezTo>
                  <a:pt x="4389" y="1830"/>
                  <a:pt x="4435" y="1813"/>
                  <a:pt x="4435" y="1765"/>
                </a:cubicBezTo>
                <a:cubicBezTo>
                  <a:pt x="4435" y="1730"/>
                  <a:pt x="4461" y="1692"/>
                  <a:pt x="4493" y="1680"/>
                </a:cubicBezTo>
                <a:cubicBezTo>
                  <a:pt x="4579" y="1646"/>
                  <a:pt x="4562" y="1517"/>
                  <a:pt x="4471" y="1517"/>
                </a:cubicBezTo>
                <a:close/>
                <a:moveTo>
                  <a:pt x="15186" y="1520"/>
                </a:moveTo>
                <a:cubicBezTo>
                  <a:pt x="15151" y="1520"/>
                  <a:pt x="15101" y="1532"/>
                  <a:pt x="15032" y="1553"/>
                </a:cubicBezTo>
                <a:cubicBezTo>
                  <a:pt x="14969" y="1573"/>
                  <a:pt x="14867" y="1605"/>
                  <a:pt x="14806" y="1624"/>
                </a:cubicBezTo>
                <a:cubicBezTo>
                  <a:pt x="14737" y="1646"/>
                  <a:pt x="14680" y="1647"/>
                  <a:pt x="14660" y="1626"/>
                </a:cubicBezTo>
                <a:cubicBezTo>
                  <a:pt x="14642" y="1608"/>
                  <a:pt x="14418" y="1597"/>
                  <a:pt x="14163" y="1602"/>
                </a:cubicBezTo>
                <a:cubicBezTo>
                  <a:pt x="13882" y="1608"/>
                  <a:pt x="13646" y="1595"/>
                  <a:pt x="13564" y="1568"/>
                </a:cubicBezTo>
                <a:cubicBezTo>
                  <a:pt x="13394" y="1513"/>
                  <a:pt x="13363" y="1533"/>
                  <a:pt x="13363" y="1697"/>
                </a:cubicBezTo>
                <a:lnTo>
                  <a:pt x="13363" y="1828"/>
                </a:lnTo>
                <a:lnTo>
                  <a:pt x="13763" y="1826"/>
                </a:lnTo>
                <a:cubicBezTo>
                  <a:pt x="14093" y="1823"/>
                  <a:pt x="14180" y="1811"/>
                  <a:pt x="14252" y="1752"/>
                </a:cubicBezTo>
                <a:cubicBezTo>
                  <a:pt x="14340" y="1680"/>
                  <a:pt x="14340" y="1679"/>
                  <a:pt x="14374" y="1753"/>
                </a:cubicBezTo>
                <a:cubicBezTo>
                  <a:pt x="14402" y="1815"/>
                  <a:pt x="14457" y="1827"/>
                  <a:pt x="14721" y="1830"/>
                </a:cubicBezTo>
                <a:cubicBezTo>
                  <a:pt x="14894" y="1832"/>
                  <a:pt x="15049" y="1818"/>
                  <a:pt x="15067" y="1800"/>
                </a:cubicBezTo>
                <a:cubicBezTo>
                  <a:pt x="15089" y="1778"/>
                  <a:pt x="15127" y="1778"/>
                  <a:pt x="15168" y="1800"/>
                </a:cubicBezTo>
                <a:cubicBezTo>
                  <a:pt x="15205" y="1818"/>
                  <a:pt x="15287" y="1842"/>
                  <a:pt x="15350" y="1852"/>
                </a:cubicBezTo>
                <a:cubicBezTo>
                  <a:pt x="15503" y="1876"/>
                  <a:pt x="15966" y="1841"/>
                  <a:pt x="16051" y="1799"/>
                </a:cubicBezTo>
                <a:cubicBezTo>
                  <a:pt x="16092" y="1779"/>
                  <a:pt x="16131" y="1779"/>
                  <a:pt x="16151" y="1800"/>
                </a:cubicBezTo>
                <a:cubicBezTo>
                  <a:pt x="16197" y="1845"/>
                  <a:pt x="17001" y="1842"/>
                  <a:pt x="17094" y="1795"/>
                </a:cubicBezTo>
                <a:cubicBezTo>
                  <a:pt x="17145" y="1770"/>
                  <a:pt x="17240" y="1773"/>
                  <a:pt x="17396" y="1805"/>
                </a:cubicBezTo>
                <a:cubicBezTo>
                  <a:pt x="17573" y="1842"/>
                  <a:pt x="17640" y="1843"/>
                  <a:pt x="17706" y="1809"/>
                </a:cubicBezTo>
                <a:cubicBezTo>
                  <a:pt x="17772" y="1775"/>
                  <a:pt x="17800" y="1778"/>
                  <a:pt x="17844" y="1826"/>
                </a:cubicBezTo>
                <a:cubicBezTo>
                  <a:pt x="17923" y="1915"/>
                  <a:pt x="18029" y="1855"/>
                  <a:pt x="18028" y="1722"/>
                </a:cubicBezTo>
                <a:cubicBezTo>
                  <a:pt x="18027" y="1569"/>
                  <a:pt x="17943" y="1485"/>
                  <a:pt x="17849" y="1543"/>
                </a:cubicBezTo>
                <a:cubicBezTo>
                  <a:pt x="17800" y="1573"/>
                  <a:pt x="17749" y="1575"/>
                  <a:pt x="17671" y="1549"/>
                </a:cubicBezTo>
                <a:cubicBezTo>
                  <a:pt x="17590" y="1522"/>
                  <a:pt x="17525" y="1527"/>
                  <a:pt x="17427" y="1567"/>
                </a:cubicBezTo>
                <a:cubicBezTo>
                  <a:pt x="17260" y="1635"/>
                  <a:pt x="16368" y="1622"/>
                  <a:pt x="16297" y="1550"/>
                </a:cubicBezTo>
                <a:cubicBezTo>
                  <a:pt x="16261" y="1513"/>
                  <a:pt x="16233" y="1514"/>
                  <a:pt x="16154" y="1555"/>
                </a:cubicBezTo>
                <a:cubicBezTo>
                  <a:pt x="16099" y="1583"/>
                  <a:pt x="15996" y="1601"/>
                  <a:pt x="15926" y="1595"/>
                </a:cubicBezTo>
                <a:cubicBezTo>
                  <a:pt x="15818" y="1587"/>
                  <a:pt x="15800" y="1602"/>
                  <a:pt x="15805" y="1687"/>
                </a:cubicBezTo>
                <a:cubicBezTo>
                  <a:pt x="15811" y="1776"/>
                  <a:pt x="15789" y="1789"/>
                  <a:pt x="15621" y="1799"/>
                </a:cubicBezTo>
                <a:cubicBezTo>
                  <a:pt x="15382" y="1813"/>
                  <a:pt x="15264" y="1754"/>
                  <a:pt x="15264" y="1621"/>
                </a:cubicBezTo>
                <a:cubicBezTo>
                  <a:pt x="15264" y="1552"/>
                  <a:pt x="15245" y="1520"/>
                  <a:pt x="15186" y="1520"/>
                </a:cubicBezTo>
                <a:close/>
                <a:moveTo>
                  <a:pt x="10829" y="1525"/>
                </a:moveTo>
                <a:cubicBezTo>
                  <a:pt x="10806" y="1526"/>
                  <a:pt x="10780" y="1533"/>
                  <a:pt x="10750" y="1549"/>
                </a:cubicBezTo>
                <a:cubicBezTo>
                  <a:pt x="10693" y="1579"/>
                  <a:pt x="10654" y="1581"/>
                  <a:pt x="10628" y="1555"/>
                </a:cubicBezTo>
                <a:cubicBezTo>
                  <a:pt x="10603" y="1530"/>
                  <a:pt x="10551" y="1534"/>
                  <a:pt x="10468" y="1570"/>
                </a:cubicBezTo>
                <a:cubicBezTo>
                  <a:pt x="10359" y="1618"/>
                  <a:pt x="10335" y="1618"/>
                  <a:pt x="10247" y="1568"/>
                </a:cubicBezTo>
                <a:cubicBezTo>
                  <a:pt x="10161" y="1519"/>
                  <a:pt x="10127" y="1518"/>
                  <a:pt x="9984" y="1562"/>
                </a:cubicBezTo>
                <a:cubicBezTo>
                  <a:pt x="9785" y="1623"/>
                  <a:pt x="9148" y="1617"/>
                  <a:pt x="8954" y="1552"/>
                </a:cubicBezTo>
                <a:cubicBezTo>
                  <a:pt x="8791" y="1498"/>
                  <a:pt x="8658" y="1547"/>
                  <a:pt x="8629" y="1673"/>
                </a:cubicBezTo>
                <a:cubicBezTo>
                  <a:pt x="8619" y="1716"/>
                  <a:pt x="8574" y="1752"/>
                  <a:pt x="8530" y="1752"/>
                </a:cubicBezTo>
                <a:cubicBezTo>
                  <a:pt x="8485" y="1752"/>
                  <a:pt x="8437" y="1771"/>
                  <a:pt x="8424" y="1796"/>
                </a:cubicBezTo>
                <a:cubicBezTo>
                  <a:pt x="8395" y="1851"/>
                  <a:pt x="8503" y="1857"/>
                  <a:pt x="8556" y="1804"/>
                </a:cubicBezTo>
                <a:cubicBezTo>
                  <a:pt x="8579" y="1780"/>
                  <a:pt x="8617" y="1778"/>
                  <a:pt x="8659" y="1800"/>
                </a:cubicBezTo>
                <a:cubicBezTo>
                  <a:pt x="8736" y="1838"/>
                  <a:pt x="9730" y="1834"/>
                  <a:pt x="9832" y="1795"/>
                </a:cubicBezTo>
                <a:cubicBezTo>
                  <a:pt x="9869" y="1780"/>
                  <a:pt x="9916" y="1785"/>
                  <a:pt x="9936" y="1805"/>
                </a:cubicBezTo>
                <a:cubicBezTo>
                  <a:pt x="9956" y="1825"/>
                  <a:pt x="10133" y="1838"/>
                  <a:pt x="10330" y="1834"/>
                </a:cubicBezTo>
                <a:cubicBezTo>
                  <a:pt x="10527" y="1830"/>
                  <a:pt x="10719" y="1839"/>
                  <a:pt x="10758" y="1854"/>
                </a:cubicBezTo>
                <a:cubicBezTo>
                  <a:pt x="10797" y="1869"/>
                  <a:pt x="10858" y="1870"/>
                  <a:pt x="10895" y="1856"/>
                </a:cubicBezTo>
                <a:cubicBezTo>
                  <a:pt x="11011" y="1811"/>
                  <a:pt x="11360" y="1821"/>
                  <a:pt x="11390" y="1870"/>
                </a:cubicBezTo>
                <a:cubicBezTo>
                  <a:pt x="11432" y="1938"/>
                  <a:pt x="11546" y="1902"/>
                  <a:pt x="11567" y="1814"/>
                </a:cubicBezTo>
                <a:cubicBezTo>
                  <a:pt x="11580" y="1758"/>
                  <a:pt x="11550" y="1736"/>
                  <a:pt x="11452" y="1727"/>
                </a:cubicBezTo>
                <a:cubicBezTo>
                  <a:pt x="11367" y="1719"/>
                  <a:pt x="11324" y="1694"/>
                  <a:pt x="11333" y="1657"/>
                </a:cubicBezTo>
                <a:cubicBezTo>
                  <a:pt x="11357" y="1566"/>
                  <a:pt x="11188" y="1495"/>
                  <a:pt x="11063" y="1544"/>
                </a:cubicBezTo>
                <a:cubicBezTo>
                  <a:pt x="10988" y="1573"/>
                  <a:pt x="10941" y="1574"/>
                  <a:pt x="10896" y="1545"/>
                </a:cubicBezTo>
                <a:cubicBezTo>
                  <a:pt x="10873" y="1531"/>
                  <a:pt x="10852" y="1524"/>
                  <a:pt x="10829" y="1525"/>
                </a:cubicBezTo>
                <a:close/>
                <a:moveTo>
                  <a:pt x="12533" y="1534"/>
                </a:moveTo>
                <a:cubicBezTo>
                  <a:pt x="12504" y="1537"/>
                  <a:pt x="12472" y="1543"/>
                  <a:pt x="12439" y="1554"/>
                </a:cubicBezTo>
                <a:cubicBezTo>
                  <a:pt x="12358" y="1581"/>
                  <a:pt x="12297" y="1583"/>
                  <a:pt x="12250" y="1558"/>
                </a:cubicBezTo>
                <a:cubicBezTo>
                  <a:pt x="12140" y="1501"/>
                  <a:pt x="12068" y="1559"/>
                  <a:pt x="12063" y="1706"/>
                </a:cubicBezTo>
                <a:lnTo>
                  <a:pt x="12059" y="1841"/>
                </a:lnTo>
                <a:lnTo>
                  <a:pt x="12367" y="1830"/>
                </a:lnTo>
                <a:cubicBezTo>
                  <a:pt x="12581" y="1822"/>
                  <a:pt x="12696" y="1833"/>
                  <a:pt x="12743" y="1869"/>
                </a:cubicBezTo>
                <a:cubicBezTo>
                  <a:pt x="12800" y="1912"/>
                  <a:pt x="12821" y="1910"/>
                  <a:pt x="12883" y="1857"/>
                </a:cubicBezTo>
                <a:cubicBezTo>
                  <a:pt x="12968" y="1784"/>
                  <a:pt x="12926" y="1720"/>
                  <a:pt x="12811" y="1748"/>
                </a:cubicBezTo>
                <a:cubicBezTo>
                  <a:pt x="12723" y="1768"/>
                  <a:pt x="12616" y="1668"/>
                  <a:pt x="12654" y="1602"/>
                </a:cubicBezTo>
                <a:cubicBezTo>
                  <a:pt x="12682" y="1553"/>
                  <a:pt x="12621" y="1526"/>
                  <a:pt x="12533" y="1534"/>
                </a:cubicBezTo>
                <a:close/>
                <a:moveTo>
                  <a:pt x="6431" y="1535"/>
                </a:moveTo>
                <a:cubicBezTo>
                  <a:pt x="6401" y="1531"/>
                  <a:pt x="6360" y="1543"/>
                  <a:pt x="6294" y="1563"/>
                </a:cubicBezTo>
                <a:cubicBezTo>
                  <a:pt x="6194" y="1594"/>
                  <a:pt x="5978" y="1609"/>
                  <a:pt x="5717" y="1604"/>
                </a:cubicBezTo>
                <a:cubicBezTo>
                  <a:pt x="5488" y="1599"/>
                  <a:pt x="5284" y="1611"/>
                  <a:pt x="5265" y="1630"/>
                </a:cubicBezTo>
                <a:cubicBezTo>
                  <a:pt x="5244" y="1652"/>
                  <a:pt x="5200" y="1649"/>
                  <a:pt x="5150" y="1623"/>
                </a:cubicBezTo>
                <a:cubicBezTo>
                  <a:pt x="4995" y="1543"/>
                  <a:pt x="4813" y="1703"/>
                  <a:pt x="4957" y="1793"/>
                </a:cubicBezTo>
                <a:cubicBezTo>
                  <a:pt x="5028" y="1838"/>
                  <a:pt x="5808" y="1838"/>
                  <a:pt x="5918" y="1794"/>
                </a:cubicBezTo>
                <a:cubicBezTo>
                  <a:pt x="5957" y="1778"/>
                  <a:pt x="6022" y="1777"/>
                  <a:pt x="6061" y="1792"/>
                </a:cubicBezTo>
                <a:cubicBezTo>
                  <a:pt x="6100" y="1807"/>
                  <a:pt x="6229" y="1825"/>
                  <a:pt x="6348" y="1832"/>
                </a:cubicBezTo>
                <a:cubicBezTo>
                  <a:pt x="6564" y="1845"/>
                  <a:pt x="6564" y="1845"/>
                  <a:pt x="6531" y="1726"/>
                </a:cubicBezTo>
                <a:cubicBezTo>
                  <a:pt x="6494" y="1592"/>
                  <a:pt x="6479" y="1541"/>
                  <a:pt x="6431" y="1535"/>
                </a:cubicBezTo>
                <a:close/>
                <a:moveTo>
                  <a:pt x="8095" y="1596"/>
                </a:moveTo>
                <a:cubicBezTo>
                  <a:pt x="8053" y="1595"/>
                  <a:pt x="8000" y="1597"/>
                  <a:pt x="7929" y="1599"/>
                </a:cubicBezTo>
                <a:cubicBezTo>
                  <a:pt x="7639" y="1607"/>
                  <a:pt x="7632" y="1610"/>
                  <a:pt x="7614" y="1724"/>
                </a:cubicBezTo>
                <a:cubicBezTo>
                  <a:pt x="7597" y="1837"/>
                  <a:pt x="7672" y="1881"/>
                  <a:pt x="7749" y="1804"/>
                </a:cubicBezTo>
                <a:cubicBezTo>
                  <a:pt x="7773" y="1779"/>
                  <a:pt x="7810" y="1778"/>
                  <a:pt x="7853" y="1800"/>
                </a:cubicBezTo>
                <a:cubicBezTo>
                  <a:pt x="7904" y="1826"/>
                  <a:pt x="8265" y="1833"/>
                  <a:pt x="8334" y="1809"/>
                </a:cubicBezTo>
                <a:cubicBezTo>
                  <a:pt x="8341" y="1807"/>
                  <a:pt x="8319" y="1757"/>
                  <a:pt x="8286" y="1698"/>
                </a:cubicBezTo>
                <a:cubicBezTo>
                  <a:pt x="8243" y="1621"/>
                  <a:pt x="8222" y="1599"/>
                  <a:pt x="8095" y="1596"/>
                </a:cubicBezTo>
                <a:close/>
                <a:moveTo>
                  <a:pt x="7075" y="1626"/>
                </a:moveTo>
                <a:cubicBezTo>
                  <a:pt x="6950" y="1626"/>
                  <a:pt x="6912" y="1642"/>
                  <a:pt x="6912" y="1698"/>
                </a:cubicBezTo>
                <a:cubicBezTo>
                  <a:pt x="6912" y="1753"/>
                  <a:pt x="6950" y="1769"/>
                  <a:pt x="7078" y="1769"/>
                </a:cubicBezTo>
                <a:cubicBezTo>
                  <a:pt x="7170" y="1769"/>
                  <a:pt x="7260" y="1746"/>
                  <a:pt x="7277" y="1719"/>
                </a:cubicBezTo>
                <a:cubicBezTo>
                  <a:pt x="7319" y="1649"/>
                  <a:pt x="7267" y="1626"/>
                  <a:pt x="7075" y="1626"/>
                </a:cubicBezTo>
                <a:close/>
                <a:moveTo>
                  <a:pt x="4701" y="1748"/>
                </a:moveTo>
                <a:cubicBezTo>
                  <a:pt x="4680" y="1748"/>
                  <a:pt x="4666" y="1762"/>
                  <a:pt x="4666" y="1785"/>
                </a:cubicBezTo>
                <a:cubicBezTo>
                  <a:pt x="4666" y="1848"/>
                  <a:pt x="4700" y="1858"/>
                  <a:pt x="4749" y="1808"/>
                </a:cubicBezTo>
                <a:cubicBezTo>
                  <a:pt x="4767" y="1789"/>
                  <a:pt x="4756" y="1764"/>
                  <a:pt x="4724" y="1752"/>
                </a:cubicBezTo>
                <a:cubicBezTo>
                  <a:pt x="4716" y="1749"/>
                  <a:pt x="4708" y="1747"/>
                  <a:pt x="4701" y="1748"/>
                </a:cubicBezTo>
                <a:close/>
                <a:moveTo>
                  <a:pt x="4466" y="2021"/>
                </a:moveTo>
                <a:cubicBezTo>
                  <a:pt x="4420" y="2021"/>
                  <a:pt x="4353" y="2054"/>
                  <a:pt x="4320" y="2093"/>
                </a:cubicBezTo>
                <a:cubicBezTo>
                  <a:pt x="4286" y="2133"/>
                  <a:pt x="4230" y="2165"/>
                  <a:pt x="4197" y="2165"/>
                </a:cubicBezTo>
                <a:cubicBezTo>
                  <a:pt x="4163" y="2165"/>
                  <a:pt x="4123" y="2133"/>
                  <a:pt x="4107" y="2093"/>
                </a:cubicBezTo>
                <a:cubicBezTo>
                  <a:pt x="4074" y="2014"/>
                  <a:pt x="3940" y="1996"/>
                  <a:pt x="3903" y="2065"/>
                </a:cubicBezTo>
                <a:cubicBezTo>
                  <a:pt x="3888" y="2093"/>
                  <a:pt x="3761" y="2110"/>
                  <a:pt x="3569" y="2110"/>
                </a:cubicBezTo>
                <a:cubicBezTo>
                  <a:pt x="3259" y="2111"/>
                  <a:pt x="3258" y="2112"/>
                  <a:pt x="3249" y="2228"/>
                </a:cubicBezTo>
                <a:cubicBezTo>
                  <a:pt x="3241" y="2320"/>
                  <a:pt x="3262" y="2345"/>
                  <a:pt x="3344" y="2345"/>
                </a:cubicBezTo>
                <a:cubicBezTo>
                  <a:pt x="3402" y="2345"/>
                  <a:pt x="3464" y="2329"/>
                  <a:pt x="3483" y="2310"/>
                </a:cubicBezTo>
                <a:cubicBezTo>
                  <a:pt x="3505" y="2287"/>
                  <a:pt x="3560" y="2291"/>
                  <a:pt x="3631" y="2319"/>
                </a:cubicBezTo>
                <a:cubicBezTo>
                  <a:pt x="3720" y="2353"/>
                  <a:pt x="3768" y="2353"/>
                  <a:pt x="3857" y="2319"/>
                </a:cubicBezTo>
                <a:cubicBezTo>
                  <a:pt x="3919" y="2294"/>
                  <a:pt x="3983" y="2289"/>
                  <a:pt x="4001" y="2306"/>
                </a:cubicBezTo>
                <a:cubicBezTo>
                  <a:pt x="4018" y="2324"/>
                  <a:pt x="4122" y="2336"/>
                  <a:pt x="4233" y="2334"/>
                </a:cubicBezTo>
                <a:cubicBezTo>
                  <a:pt x="4384" y="2332"/>
                  <a:pt x="4435" y="2315"/>
                  <a:pt x="4435" y="2268"/>
                </a:cubicBezTo>
                <a:cubicBezTo>
                  <a:pt x="4435" y="2233"/>
                  <a:pt x="4461" y="2195"/>
                  <a:pt x="4493" y="2183"/>
                </a:cubicBezTo>
                <a:cubicBezTo>
                  <a:pt x="4582" y="2149"/>
                  <a:pt x="4561" y="2021"/>
                  <a:pt x="4466" y="2021"/>
                </a:cubicBezTo>
                <a:close/>
                <a:moveTo>
                  <a:pt x="15530" y="2024"/>
                </a:moveTo>
                <a:cubicBezTo>
                  <a:pt x="15473" y="2019"/>
                  <a:pt x="15381" y="2042"/>
                  <a:pt x="15240" y="2092"/>
                </a:cubicBezTo>
                <a:cubicBezTo>
                  <a:pt x="15125" y="2132"/>
                  <a:pt x="15023" y="2148"/>
                  <a:pt x="15004" y="2128"/>
                </a:cubicBezTo>
                <a:cubicBezTo>
                  <a:pt x="14985" y="2110"/>
                  <a:pt x="14750" y="2099"/>
                  <a:pt x="14481" y="2106"/>
                </a:cubicBezTo>
                <a:cubicBezTo>
                  <a:pt x="14145" y="2113"/>
                  <a:pt x="13961" y="2102"/>
                  <a:pt x="13894" y="2070"/>
                </a:cubicBezTo>
                <a:cubicBezTo>
                  <a:pt x="13737" y="1996"/>
                  <a:pt x="13708" y="2012"/>
                  <a:pt x="13708" y="2176"/>
                </a:cubicBezTo>
                <a:lnTo>
                  <a:pt x="13708" y="2331"/>
                </a:lnTo>
                <a:lnTo>
                  <a:pt x="14088" y="2332"/>
                </a:lnTo>
                <a:cubicBezTo>
                  <a:pt x="14422" y="2333"/>
                  <a:pt x="14477" y="2324"/>
                  <a:pt x="14555" y="2249"/>
                </a:cubicBezTo>
                <a:cubicBezTo>
                  <a:pt x="14650" y="2158"/>
                  <a:pt x="14745" y="2168"/>
                  <a:pt x="14745" y="2268"/>
                </a:cubicBezTo>
                <a:cubicBezTo>
                  <a:pt x="14745" y="2319"/>
                  <a:pt x="14803" y="2331"/>
                  <a:pt x="15063" y="2334"/>
                </a:cubicBezTo>
                <a:cubicBezTo>
                  <a:pt x="15237" y="2336"/>
                  <a:pt x="15393" y="2325"/>
                  <a:pt x="15409" y="2308"/>
                </a:cubicBezTo>
                <a:cubicBezTo>
                  <a:pt x="15426" y="2292"/>
                  <a:pt x="15509" y="2302"/>
                  <a:pt x="15596" y="2331"/>
                </a:cubicBezTo>
                <a:cubicBezTo>
                  <a:pt x="15786" y="2395"/>
                  <a:pt x="16216" y="2372"/>
                  <a:pt x="16363" y="2288"/>
                </a:cubicBezTo>
                <a:cubicBezTo>
                  <a:pt x="16454" y="2237"/>
                  <a:pt x="16468" y="2238"/>
                  <a:pt x="16520" y="2296"/>
                </a:cubicBezTo>
                <a:cubicBezTo>
                  <a:pt x="16567" y="2348"/>
                  <a:pt x="16593" y="2351"/>
                  <a:pt x="16664" y="2314"/>
                </a:cubicBezTo>
                <a:cubicBezTo>
                  <a:pt x="16715" y="2288"/>
                  <a:pt x="16765" y="2284"/>
                  <a:pt x="16784" y="2304"/>
                </a:cubicBezTo>
                <a:cubicBezTo>
                  <a:pt x="16826" y="2346"/>
                  <a:pt x="17386" y="2347"/>
                  <a:pt x="17428" y="2305"/>
                </a:cubicBezTo>
                <a:cubicBezTo>
                  <a:pt x="17474" y="2259"/>
                  <a:pt x="17666" y="2266"/>
                  <a:pt x="17799" y="2318"/>
                </a:cubicBezTo>
                <a:cubicBezTo>
                  <a:pt x="17889" y="2353"/>
                  <a:pt x="17937" y="2353"/>
                  <a:pt x="18026" y="2319"/>
                </a:cubicBezTo>
                <a:cubicBezTo>
                  <a:pt x="18120" y="2282"/>
                  <a:pt x="18150" y="2285"/>
                  <a:pt x="18199" y="2337"/>
                </a:cubicBezTo>
                <a:cubicBezTo>
                  <a:pt x="18250" y="2392"/>
                  <a:pt x="18265" y="2392"/>
                  <a:pt x="18315" y="2345"/>
                </a:cubicBezTo>
                <a:cubicBezTo>
                  <a:pt x="18443" y="2226"/>
                  <a:pt x="18337" y="1958"/>
                  <a:pt x="18197" y="2046"/>
                </a:cubicBezTo>
                <a:cubicBezTo>
                  <a:pt x="18148" y="2077"/>
                  <a:pt x="18094" y="2077"/>
                  <a:pt x="17994" y="2049"/>
                </a:cubicBezTo>
                <a:cubicBezTo>
                  <a:pt x="17886" y="2018"/>
                  <a:pt x="17834" y="2022"/>
                  <a:pt x="17754" y="2067"/>
                </a:cubicBezTo>
                <a:cubicBezTo>
                  <a:pt x="17673" y="2113"/>
                  <a:pt x="17552" y="2123"/>
                  <a:pt x="17172" y="2112"/>
                </a:cubicBezTo>
                <a:cubicBezTo>
                  <a:pt x="16908" y="2105"/>
                  <a:pt x="16664" y="2082"/>
                  <a:pt x="16630" y="2061"/>
                </a:cubicBezTo>
                <a:cubicBezTo>
                  <a:pt x="16587" y="2034"/>
                  <a:pt x="16545" y="2035"/>
                  <a:pt x="16487" y="2065"/>
                </a:cubicBezTo>
                <a:cubicBezTo>
                  <a:pt x="16442" y="2089"/>
                  <a:pt x="16336" y="2108"/>
                  <a:pt x="16252" y="2109"/>
                </a:cubicBezTo>
                <a:cubicBezTo>
                  <a:pt x="16129" y="2110"/>
                  <a:pt x="16098" y="2129"/>
                  <a:pt x="16098" y="2201"/>
                </a:cubicBezTo>
                <a:cubicBezTo>
                  <a:pt x="16097" y="2273"/>
                  <a:pt x="16065" y="2294"/>
                  <a:pt x="15937" y="2303"/>
                </a:cubicBezTo>
                <a:cubicBezTo>
                  <a:pt x="15727" y="2318"/>
                  <a:pt x="15609" y="2254"/>
                  <a:pt x="15609" y="2125"/>
                </a:cubicBezTo>
                <a:cubicBezTo>
                  <a:pt x="15609" y="2063"/>
                  <a:pt x="15587" y="2029"/>
                  <a:pt x="15530" y="2024"/>
                </a:cubicBezTo>
                <a:close/>
                <a:moveTo>
                  <a:pt x="6442" y="2025"/>
                </a:moveTo>
                <a:cubicBezTo>
                  <a:pt x="6431" y="2024"/>
                  <a:pt x="6419" y="2024"/>
                  <a:pt x="6408" y="2026"/>
                </a:cubicBezTo>
                <a:cubicBezTo>
                  <a:pt x="6376" y="2029"/>
                  <a:pt x="6340" y="2040"/>
                  <a:pt x="6301" y="2060"/>
                </a:cubicBezTo>
                <a:cubicBezTo>
                  <a:pt x="6240" y="2091"/>
                  <a:pt x="6013" y="2108"/>
                  <a:pt x="5603" y="2109"/>
                </a:cubicBezTo>
                <a:cubicBezTo>
                  <a:pt x="5101" y="2111"/>
                  <a:pt x="4984" y="2122"/>
                  <a:pt x="4934" y="2171"/>
                </a:cubicBezTo>
                <a:cubicBezTo>
                  <a:pt x="4891" y="2214"/>
                  <a:pt x="4893" y="2246"/>
                  <a:pt x="4944" y="2284"/>
                </a:cubicBezTo>
                <a:cubicBezTo>
                  <a:pt x="4997" y="2324"/>
                  <a:pt x="5124" y="2336"/>
                  <a:pt x="5431" y="2332"/>
                </a:cubicBezTo>
                <a:cubicBezTo>
                  <a:pt x="5659" y="2328"/>
                  <a:pt x="5878" y="2313"/>
                  <a:pt x="5918" y="2297"/>
                </a:cubicBezTo>
                <a:cubicBezTo>
                  <a:pt x="5957" y="2282"/>
                  <a:pt x="6022" y="2281"/>
                  <a:pt x="6061" y="2296"/>
                </a:cubicBezTo>
                <a:cubicBezTo>
                  <a:pt x="6100" y="2311"/>
                  <a:pt x="6224" y="2329"/>
                  <a:pt x="6336" y="2336"/>
                </a:cubicBezTo>
                <a:cubicBezTo>
                  <a:pt x="6540" y="2348"/>
                  <a:pt x="6542" y="2346"/>
                  <a:pt x="6551" y="2200"/>
                </a:cubicBezTo>
                <a:cubicBezTo>
                  <a:pt x="6558" y="2094"/>
                  <a:pt x="6516" y="2032"/>
                  <a:pt x="6442" y="2025"/>
                </a:cubicBezTo>
                <a:close/>
                <a:moveTo>
                  <a:pt x="10125" y="2026"/>
                </a:moveTo>
                <a:cubicBezTo>
                  <a:pt x="10089" y="2025"/>
                  <a:pt x="10048" y="2037"/>
                  <a:pt x="9977" y="2062"/>
                </a:cubicBezTo>
                <a:cubicBezTo>
                  <a:pt x="9790" y="2128"/>
                  <a:pt x="9157" y="2124"/>
                  <a:pt x="8954" y="2056"/>
                </a:cubicBezTo>
                <a:cubicBezTo>
                  <a:pt x="8791" y="2002"/>
                  <a:pt x="8658" y="2051"/>
                  <a:pt x="8629" y="2177"/>
                </a:cubicBezTo>
                <a:cubicBezTo>
                  <a:pt x="8619" y="2220"/>
                  <a:pt x="8574" y="2255"/>
                  <a:pt x="8530" y="2255"/>
                </a:cubicBezTo>
                <a:cubicBezTo>
                  <a:pt x="8485" y="2255"/>
                  <a:pt x="8437" y="2275"/>
                  <a:pt x="8424" y="2300"/>
                </a:cubicBezTo>
                <a:cubicBezTo>
                  <a:pt x="8396" y="2354"/>
                  <a:pt x="8502" y="2361"/>
                  <a:pt x="8554" y="2308"/>
                </a:cubicBezTo>
                <a:cubicBezTo>
                  <a:pt x="8574" y="2288"/>
                  <a:pt x="8621" y="2284"/>
                  <a:pt x="8659" y="2299"/>
                </a:cubicBezTo>
                <a:cubicBezTo>
                  <a:pt x="8696" y="2315"/>
                  <a:pt x="9170" y="2328"/>
                  <a:pt x="9711" y="2330"/>
                </a:cubicBezTo>
                <a:cubicBezTo>
                  <a:pt x="10253" y="2332"/>
                  <a:pt x="10729" y="2347"/>
                  <a:pt x="10770" y="2362"/>
                </a:cubicBezTo>
                <a:cubicBezTo>
                  <a:pt x="10816" y="2380"/>
                  <a:pt x="10864" y="2368"/>
                  <a:pt x="10898" y="2330"/>
                </a:cubicBezTo>
                <a:cubicBezTo>
                  <a:pt x="10935" y="2289"/>
                  <a:pt x="10975" y="2280"/>
                  <a:pt x="11021" y="2304"/>
                </a:cubicBezTo>
                <a:cubicBezTo>
                  <a:pt x="11108" y="2348"/>
                  <a:pt x="11526" y="2344"/>
                  <a:pt x="11624" y="2297"/>
                </a:cubicBezTo>
                <a:cubicBezTo>
                  <a:pt x="11679" y="2271"/>
                  <a:pt x="11707" y="2282"/>
                  <a:pt x="11731" y="2340"/>
                </a:cubicBezTo>
                <a:cubicBezTo>
                  <a:pt x="11757" y="2402"/>
                  <a:pt x="11781" y="2410"/>
                  <a:pt x="11844" y="2377"/>
                </a:cubicBezTo>
                <a:cubicBezTo>
                  <a:pt x="11964" y="2315"/>
                  <a:pt x="11940" y="2243"/>
                  <a:pt x="11795" y="2230"/>
                </a:cubicBezTo>
                <a:cubicBezTo>
                  <a:pt x="11720" y="2224"/>
                  <a:pt x="11656" y="2189"/>
                  <a:pt x="11645" y="2147"/>
                </a:cubicBezTo>
                <a:cubicBezTo>
                  <a:pt x="11614" y="2040"/>
                  <a:pt x="11545" y="2010"/>
                  <a:pt x="11420" y="2052"/>
                </a:cubicBezTo>
                <a:cubicBezTo>
                  <a:pt x="11341" y="2078"/>
                  <a:pt x="11289" y="2078"/>
                  <a:pt x="11247" y="2052"/>
                </a:cubicBezTo>
                <a:cubicBezTo>
                  <a:pt x="11205" y="2026"/>
                  <a:pt x="11153" y="2026"/>
                  <a:pt x="11075" y="2052"/>
                </a:cubicBezTo>
                <a:cubicBezTo>
                  <a:pt x="10995" y="2079"/>
                  <a:pt x="10943" y="2078"/>
                  <a:pt x="10898" y="2049"/>
                </a:cubicBezTo>
                <a:cubicBezTo>
                  <a:pt x="10851" y="2020"/>
                  <a:pt x="10812" y="2021"/>
                  <a:pt x="10750" y="2053"/>
                </a:cubicBezTo>
                <a:cubicBezTo>
                  <a:pt x="10693" y="2083"/>
                  <a:pt x="10654" y="2085"/>
                  <a:pt x="10628" y="2058"/>
                </a:cubicBezTo>
                <a:cubicBezTo>
                  <a:pt x="10603" y="2033"/>
                  <a:pt x="10551" y="2038"/>
                  <a:pt x="10468" y="2074"/>
                </a:cubicBezTo>
                <a:cubicBezTo>
                  <a:pt x="10359" y="2122"/>
                  <a:pt x="10335" y="2121"/>
                  <a:pt x="10239" y="2067"/>
                </a:cubicBezTo>
                <a:cubicBezTo>
                  <a:pt x="10191" y="2040"/>
                  <a:pt x="10161" y="2026"/>
                  <a:pt x="10125" y="2026"/>
                </a:cubicBezTo>
                <a:close/>
                <a:moveTo>
                  <a:pt x="12629" y="2035"/>
                </a:moveTo>
                <a:cubicBezTo>
                  <a:pt x="12380" y="2039"/>
                  <a:pt x="12361" y="2050"/>
                  <a:pt x="12421" y="2147"/>
                </a:cubicBezTo>
                <a:cubicBezTo>
                  <a:pt x="12439" y="2178"/>
                  <a:pt x="12424" y="2224"/>
                  <a:pt x="12388" y="2252"/>
                </a:cubicBezTo>
                <a:cubicBezTo>
                  <a:pt x="12297" y="2320"/>
                  <a:pt x="12358" y="2336"/>
                  <a:pt x="12726" y="2341"/>
                </a:cubicBezTo>
                <a:cubicBezTo>
                  <a:pt x="12899" y="2343"/>
                  <a:pt x="13067" y="2361"/>
                  <a:pt x="13100" y="2382"/>
                </a:cubicBezTo>
                <a:cubicBezTo>
                  <a:pt x="13142" y="2409"/>
                  <a:pt x="13182" y="2401"/>
                  <a:pt x="13233" y="2357"/>
                </a:cubicBezTo>
                <a:cubicBezTo>
                  <a:pt x="13327" y="2276"/>
                  <a:pt x="13231" y="2207"/>
                  <a:pt x="13111" y="2269"/>
                </a:cubicBezTo>
                <a:cubicBezTo>
                  <a:pt x="13008" y="2323"/>
                  <a:pt x="12937" y="2267"/>
                  <a:pt x="12986" y="2170"/>
                </a:cubicBezTo>
                <a:cubicBezTo>
                  <a:pt x="13034" y="2076"/>
                  <a:pt x="12914" y="2031"/>
                  <a:pt x="12629" y="2035"/>
                </a:cubicBezTo>
                <a:close/>
                <a:moveTo>
                  <a:pt x="7945" y="2111"/>
                </a:moveTo>
                <a:cubicBezTo>
                  <a:pt x="7621" y="2111"/>
                  <a:pt x="7542" y="2158"/>
                  <a:pt x="7627" y="2297"/>
                </a:cubicBezTo>
                <a:cubicBezTo>
                  <a:pt x="7653" y="2339"/>
                  <a:pt x="7681" y="2344"/>
                  <a:pt x="7737" y="2314"/>
                </a:cubicBezTo>
                <a:cubicBezTo>
                  <a:pt x="7792" y="2286"/>
                  <a:pt x="7831" y="2286"/>
                  <a:pt x="7878" y="2315"/>
                </a:cubicBezTo>
                <a:cubicBezTo>
                  <a:pt x="7927" y="2346"/>
                  <a:pt x="7965" y="2345"/>
                  <a:pt x="8028" y="2313"/>
                </a:cubicBezTo>
                <a:cubicBezTo>
                  <a:pt x="8082" y="2285"/>
                  <a:pt x="8124" y="2282"/>
                  <a:pt x="8147" y="2306"/>
                </a:cubicBezTo>
                <a:cubicBezTo>
                  <a:pt x="8223" y="2382"/>
                  <a:pt x="8340" y="2306"/>
                  <a:pt x="8298" y="2208"/>
                </a:cubicBezTo>
                <a:cubicBezTo>
                  <a:pt x="8260" y="2118"/>
                  <a:pt x="8235" y="2111"/>
                  <a:pt x="7945" y="2111"/>
                </a:cubicBezTo>
                <a:close/>
                <a:moveTo>
                  <a:pt x="7003" y="2133"/>
                </a:moveTo>
                <a:cubicBezTo>
                  <a:pt x="6928" y="2135"/>
                  <a:pt x="6912" y="2153"/>
                  <a:pt x="6912" y="2201"/>
                </a:cubicBezTo>
                <a:cubicBezTo>
                  <a:pt x="6912" y="2266"/>
                  <a:pt x="6941" y="2276"/>
                  <a:pt x="7099" y="2267"/>
                </a:cubicBezTo>
                <a:cubicBezTo>
                  <a:pt x="7219" y="2259"/>
                  <a:pt x="7287" y="2236"/>
                  <a:pt x="7287" y="2201"/>
                </a:cubicBezTo>
                <a:cubicBezTo>
                  <a:pt x="7287" y="2167"/>
                  <a:pt x="7219" y="2143"/>
                  <a:pt x="7099" y="2136"/>
                </a:cubicBezTo>
                <a:cubicBezTo>
                  <a:pt x="7060" y="2133"/>
                  <a:pt x="7028" y="2132"/>
                  <a:pt x="7003" y="2133"/>
                </a:cubicBezTo>
                <a:close/>
                <a:moveTo>
                  <a:pt x="4701" y="2251"/>
                </a:moveTo>
                <a:cubicBezTo>
                  <a:pt x="4680" y="2251"/>
                  <a:pt x="4666" y="2266"/>
                  <a:pt x="4666" y="2289"/>
                </a:cubicBezTo>
                <a:cubicBezTo>
                  <a:pt x="4666" y="2352"/>
                  <a:pt x="4700" y="2362"/>
                  <a:pt x="4749" y="2312"/>
                </a:cubicBezTo>
                <a:cubicBezTo>
                  <a:pt x="4767" y="2293"/>
                  <a:pt x="4756" y="2268"/>
                  <a:pt x="4724" y="2256"/>
                </a:cubicBezTo>
                <a:cubicBezTo>
                  <a:pt x="4716" y="2252"/>
                  <a:pt x="4708" y="2251"/>
                  <a:pt x="4701" y="2251"/>
                </a:cubicBezTo>
                <a:close/>
                <a:moveTo>
                  <a:pt x="15480" y="2521"/>
                </a:moveTo>
                <a:cubicBezTo>
                  <a:pt x="15436" y="2521"/>
                  <a:pt x="15386" y="2535"/>
                  <a:pt x="15339" y="2564"/>
                </a:cubicBezTo>
                <a:cubicBezTo>
                  <a:pt x="15247" y="2622"/>
                  <a:pt x="14008" y="2629"/>
                  <a:pt x="13889" y="2572"/>
                </a:cubicBezTo>
                <a:cubicBezTo>
                  <a:pt x="13737" y="2500"/>
                  <a:pt x="13708" y="2517"/>
                  <a:pt x="13708" y="2680"/>
                </a:cubicBezTo>
                <a:lnTo>
                  <a:pt x="13708" y="2835"/>
                </a:lnTo>
                <a:lnTo>
                  <a:pt x="14088" y="2836"/>
                </a:lnTo>
                <a:cubicBezTo>
                  <a:pt x="14422" y="2837"/>
                  <a:pt x="14477" y="2828"/>
                  <a:pt x="14555" y="2753"/>
                </a:cubicBezTo>
                <a:cubicBezTo>
                  <a:pt x="14651" y="2661"/>
                  <a:pt x="14745" y="2672"/>
                  <a:pt x="14745" y="2775"/>
                </a:cubicBezTo>
                <a:cubicBezTo>
                  <a:pt x="14745" y="2831"/>
                  <a:pt x="14790" y="2840"/>
                  <a:pt x="15060" y="2834"/>
                </a:cubicBezTo>
                <a:cubicBezTo>
                  <a:pt x="15233" y="2831"/>
                  <a:pt x="15390" y="2818"/>
                  <a:pt x="15409" y="2806"/>
                </a:cubicBezTo>
                <a:cubicBezTo>
                  <a:pt x="15429" y="2794"/>
                  <a:pt x="15514" y="2807"/>
                  <a:pt x="15599" y="2836"/>
                </a:cubicBezTo>
                <a:cubicBezTo>
                  <a:pt x="15786" y="2900"/>
                  <a:pt x="16217" y="2874"/>
                  <a:pt x="16363" y="2792"/>
                </a:cubicBezTo>
                <a:cubicBezTo>
                  <a:pt x="16454" y="2740"/>
                  <a:pt x="16468" y="2741"/>
                  <a:pt x="16520" y="2799"/>
                </a:cubicBezTo>
                <a:cubicBezTo>
                  <a:pt x="16567" y="2852"/>
                  <a:pt x="16593" y="2855"/>
                  <a:pt x="16664" y="2818"/>
                </a:cubicBezTo>
                <a:cubicBezTo>
                  <a:pt x="16715" y="2792"/>
                  <a:pt x="16765" y="2787"/>
                  <a:pt x="16784" y="2807"/>
                </a:cubicBezTo>
                <a:cubicBezTo>
                  <a:pt x="16826" y="2850"/>
                  <a:pt x="17386" y="2851"/>
                  <a:pt x="17428" y="2809"/>
                </a:cubicBezTo>
                <a:cubicBezTo>
                  <a:pt x="17474" y="2763"/>
                  <a:pt x="17666" y="2770"/>
                  <a:pt x="17799" y="2822"/>
                </a:cubicBezTo>
                <a:cubicBezTo>
                  <a:pt x="17889" y="2857"/>
                  <a:pt x="17937" y="2857"/>
                  <a:pt x="18026" y="2822"/>
                </a:cubicBezTo>
                <a:cubicBezTo>
                  <a:pt x="18120" y="2785"/>
                  <a:pt x="18150" y="2788"/>
                  <a:pt x="18199" y="2840"/>
                </a:cubicBezTo>
                <a:cubicBezTo>
                  <a:pt x="18250" y="2895"/>
                  <a:pt x="18265" y="2896"/>
                  <a:pt x="18315" y="2849"/>
                </a:cubicBezTo>
                <a:cubicBezTo>
                  <a:pt x="18443" y="2730"/>
                  <a:pt x="18337" y="2462"/>
                  <a:pt x="18197" y="2549"/>
                </a:cubicBezTo>
                <a:cubicBezTo>
                  <a:pt x="18148" y="2580"/>
                  <a:pt x="18094" y="2581"/>
                  <a:pt x="17994" y="2553"/>
                </a:cubicBezTo>
                <a:cubicBezTo>
                  <a:pt x="17886" y="2522"/>
                  <a:pt x="17834" y="2526"/>
                  <a:pt x="17754" y="2571"/>
                </a:cubicBezTo>
                <a:cubicBezTo>
                  <a:pt x="17673" y="2617"/>
                  <a:pt x="17552" y="2626"/>
                  <a:pt x="17165" y="2616"/>
                </a:cubicBezTo>
                <a:cubicBezTo>
                  <a:pt x="16884" y="2608"/>
                  <a:pt x="16670" y="2587"/>
                  <a:pt x="16658" y="2564"/>
                </a:cubicBezTo>
                <a:cubicBezTo>
                  <a:pt x="16627" y="2507"/>
                  <a:pt x="16491" y="2517"/>
                  <a:pt x="16453" y="2579"/>
                </a:cubicBezTo>
                <a:cubicBezTo>
                  <a:pt x="16434" y="2609"/>
                  <a:pt x="16382" y="2622"/>
                  <a:pt x="16331" y="2610"/>
                </a:cubicBezTo>
                <a:cubicBezTo>
                  <a:pt x="16194" y="2577"/>
                  <a:pt x="16037" y="2626"/>
                  <a:pt x="16118" y="2677"/>
                </a:cubicBezTo>
                <a:cubicBezTo>
                  <a:pt x="16213" y="2737"/>
                  <a:pt x="16093" y="2813"/>
                  <a:pt x="15903" y="2813"/>
                </a:cubicBezTo>
                <a:cubicBezTo>
                  <a:pt x="15705" y="2813"/>
                  <a:pt x="15609" y="2752"/>
                  <a:pt x="15609" y="2625"/>
                </a:cubicBezTo>
                <a:cubicBezTo>
                  <a:pt x="15609" y="2559"/>
                  <a:pt x="15553" y="2521"/>
                  <a:pt x="15480" y="2521"/>
                </a:cubicBezTo>
                <a:close/>
                <a:moveTo>
                  <a:pt x="3997" y="2525"/>
                </a:moveTo>
                <a:cubicBezTo>
                  <a:pt x="3940" y="2525"/>
                  <a:pt x="3917" y="2544"/>
                  <a:pt x="3937" y="2577"/>
                </a:cubicBezTo>
                <a:cubicBezTo>
                  <a:pt x="3977" y="2642"/>
                  <a:pt x="3885" y="2683"/>
                  <a:pt x="3787" y="2645"/>
                </a:cubicBezTo>
                <a:cubicBezTo>
                  <a:pt x="3701" y="2610"/>
                  <a:pt x="3401" y="2594"/>
                  <a:pt x="3291" y="2617"/>
                </a:cubicBezTo>
                <a:cubicBezTo>
                  <a:pt x="3231" y="2630"/>
                  <a:pt x="3228" y="2645"/>
                  <a:pt x="3279" y="2684"/>
                </a:cubicBezTo>
                <a:cubicBezTo>
                  <a:pt x="3326" y="2719"/>
                  <a:pt x="3328" y="2742"/>
                  <a:pt x="3285" y="2758"/>
                </a:cubicBezTo>
                <a:cubicBezTo>
                  <a:pt x="3251" y="2771"/>
                  <a:pt x="3239" y="2797"/>
                  <a:pt x="3257" y="2816"/>
                </a:cubicBezTo>
                <a:cubicBezTo>
                  <a:pt x="3301" y="2860"/>
                  <a:pt x="3439" y="2858"/>
                  <a:pt x="3483" y="2814"/>
                </a:cubicBezTo>
                <a:cubicBezTo>
                  <a:pt x="3505" y="2791"/>
                  <a:pt x="3560" y="2795"/>
                  <a:pt x="3631" y="2823"/>
                </a:cubicBezTo>
                <a:cubicBezTo>
                  <a:pt x="3714" y="2855"/>
                  <a:pt x="3770" y="2856"/>
                  <a:pt x="3845" y="2827"/>
                </a:cubicBezTo>
                <a:cubicBezTo>
                  <a:pt x="3917" y="2799"/>
                  <a:pt x="3974" y="2799"/>
                  <a:pt x="4043" y="2826"/>
                </a:cubicBezTo>
                <a:cubicBezTo>
                  <a:pt x="4163" y="2873"/>
                  <a:pt x="4253" y="2828"/>
                  <a:pt x="4158" y="2769"/>
                </a:cubicBezTo>
                <a:cubicBezTo>
                  <a:pt x="4121" y="2746"/>
                  <a:pt x="4089" y="2681"/>
                  <a:pt x="4089" y="2625"/>
                </a:cubicBezTo>
                <a:cubicBezTo>
                  <a:pt x="4089" y="2557"/>
                  <a:pt x="4060" y="2525"/>
                  <a:pt x="3997" y="2525"/>
                </a:cubicBezTo>
                <a:close/>
                <a:moveTo>
                  <a:pt x="4466" y="2525"/>
                </a:moveTo>
                <a:cubicBezTo>
                  <a:pt x="4335" y="2525"/>
                  <a:pt x="4274" y="2644"/>
                  <a:pt x="4314" y="2822"/>
                </a:cubicBezTo>
                <a:cubicBezTo>
                  <a:pt x="4328" y="2882"/>
                  <a:pt x="4435" y="2844"/>
                  <a:pt x="4435" y="2779"/>
                </a:cubicBezTo>
                <a:cubicBezTo>
                  <a:pt x="4435" y="2740"/>
                  <a:pt x="4461" y="2699"/>
                  <a:pt x="4493" y="2687"/>
                </a:cubicBezTo>
                <a:cubicBezTo>
                  <a:pt x="4582" y="2653"/>
                  <a:pt x="4561" y="2525"/>
                  <a:pt x="4466" y="2525"/>
                </a:cubicBezTo>
                <a:close/>
                <a:moveTo>
                  <a:pt x="12918" y="2529"/>
                </a:moveTo>
                <a:cubicBezTo>
                  <a:pt x="12891" y="2522"/>
                  <a:pt x="12851" y="2536"/>
                  <a:pt x="12798" y="2569"/>
                </a:cubicBezTo>
                <a:cubicBezTo>
                  <a:pt x="12742" y="2604"/>
                  <a:pt x="12700" y="2603"/>
                  <a:pt x="12602" y="2564"/>
                </a:cubicBezTo>
                <a:cubicBezTo>
                  <a:pt x="12495" y="2522"/>
                  <a:pt x="12468" y="2525"/>
                  <a:pt x="12402" y="2582"/>
                </a:cubicBezTo>
                <a:cubicBezTo>
                  <a:pt x="12233" y="2726"/>
                  <a:pt x="12400" y="2905"/>
                  <a:pt x="12623" y="2818"/>
                </a:cubicBezTo>
                <a:cubicBezTo>
                  <a:pt x="12710" y="2784"/>
                  <a:pt x="12759" y="2783"/>
                  <a:pt x="12818" y="2814"/>
                </a:cubicBezTo>
                <a:cubicBezTo>
                  <a:pt x="12862" y="2836"/>
                  <a:pt x="12922" y="2846"/>
                  <a:pt x="12951" y="2834"/>
                </a:cubicBezTo>
                <a:cubicBezTo>
                  <a:pt x="12980" y="2823"/>
                  <a:pt x="13039" y="2839"/>
                  <a:pt x="13080" y="2871"/>
                </a:cubicBezTo>
                <a:cubicBezTo>
                  <a:pt x="13149" y="2922"/>
                  <a:pt x="13162" y="2922"/>
                  <a:pt x="13228" y="2865"/>
                </a:cubicBezTo>
                <a:cubicBezTo>
                  <a:pt x="13312" y="2794"/>
                  <a:pt x="13272" y="2727"/>
                  <a:pt x="13163" y="2753"/>
                </a:cubicBezTo>
                <a:cubicBezTo>
                  <a:pt x="13060" y="2778"/>
                  <a:pt x="12960" y="2706"/>
                  <a:pt x="12960" y="2608"/>
                </a:cubicBezTo>
                <a:cubicBezTo>
                  <a:pt x="12960" y="2562"/>
                  <a:pt x="12945" y="2535"/>
                  <a:pt x="12918" y="2529"/>
                </a:cubicBezTo>
                <a:close/>
                <a:moveTo>
                  <a:pt x="11161" y="2530"/>
                </a:moveTo>
                <a:cubicBezTo>
                  <a:pt x="11131" y="2529"/>
                  <a:pt x="11099" y="2537"/>
                  <a:pt x="11057" y="2553"/>
                </a:cubicBezTo>
                <a:cubicBezTo>
                  <a:pt x="10998" y="2577"/>
                  <a:pt x="10936" y="2582"/>
                  <a:pt x="10919" y="2564"/>
                </a:cubicBezTo>
                <a:cubicBezTo>
                  <a:pt x="10881" y="2527"/>
                  <a:pt x="10598" y="2533"/>
                  <a:pt x="10494" y="2574"/>
                </a:cubicBezTo>
                <a:cubicBezTo>
                  <a:pt x="10451" y="2591"/>
                  <a:pt x="10346" y="2585"/>
                  <a:pt x="10253" y="2561"/>
                </a:cubicBezTo>
                <a:cubicBezTo>
                  <a:pt x="10118" y="2526"/>
                  <a:pt x="10064" y="2528"/>
                  <a:pt x="9970" y="2569"/>
                </a:cubicBezTo>
                <a:cubicBezTo>
                  <a:pt x="9829" y="2631"/>
                  <a:pt x="9079" y="2624"/>
                  <a:pt x="8956" y="2560"/>
                </a:cubicBezTo>
                <a:cubicBezTo>
                  <a:pt x="8831" y="2496"/>
                  <a:pt x="8650" y="2552"/>
                  <a:pt x="8629" y="2662"/>
                </a:cubicBezTo>
                <a:cubicBezTo>
                  <a:pt x="8616" y="2731"/>
                  <a:pt x="8583" y="2756"/>
                  <a:pt x="8511" y="2749"/>
                </a:cubicBezTo>
                <a:cubicBezTo>
                  <a:pt x="8455" y="2743"/>
                  <a:pt x="8410" y="2754"/>
                  <a:pt x="8410" y="2773"/>
                </a:cubicBezTo>
                <a:cubicBezTo>
                  <a:pt x="8410" y="2827"/>
                  <a:pt x="8512" y="2855"/>
                  <a:pt x="8554" y="2813"/>
                </a:cubicBezTo>
                <a:cubicBezTo>
                  <a:pt x="8574" y="2793"/>
                  <a:pt x="8621" y="2788"/>
                  <a:pt x="8659" y="2803"/>
                </a:cubicBezTo>
                <a:cubicBezTo>
                  <a:pt x="8696" y="2819"/>
                  <a:pt x="9174" y="2832"/>
                  <a:pt x="9721" y="2834"/>
                </a:cubicBezTo>
                <a:cubicBezTo>
                  <a:pt x="10268" y="2836"/>
                  <a:pt x="10732" y="2849"/>
                  <a:pt x="10752" y="2862"/>
                </a:cubicBezTo>
                <a:cubicBezTo>
                  <a:pt x="10803" y="2894"/>
                  <a:pt x="10874" y="2891"/>
                  <a:pt x="10908" y="2857"/>
                </a:cubicBezTo>
                <a:cubicBezTo>
                  <a:pt x="10923" y="2841"/>
                  <a:pt x="11087" y="2832"/>
                  <a:pt x="11273" y="2838"/>
                </a:cubicBezTo>
                <a:lnTo>
                  <a:pt x="11611" y="2847"/>
                </a:lnTo>
                <a:lnTo>
                  <a:pt x="11620" y="2705"/>
                </a:lnTo>
                <a:cubicBezTo>
                  <a:pt x="11630" y="2549"/>
                  <a:pt x="11560" y="2496"/>
                  <a:pt x="11431" y="2562"/>
                </a:cubicBezTo>
                <a:cubicBezTo>
                  <a:pt x="11365" y="2597"/>
                  <a:pt x="11328" y="2595"/>
                  <a:pt x="11257" y="2558"/>
                </a:cubicBezTo>
                <a:cubicBezTo>
                  <a:pt x="11221" y="2540"/>
                  <a:pt x="11192" y="2531"/>
                  <a:pt x="11161" y="2530"/>
                </a:cubicBezTo>
                <a:close/>
                <a:moveTo>
                  <a:pt x="6434" y="2532"/>
                </a:moveTo>
                <a:cubicBezTo>
                  <a:pt x="6391" y="2532"/>
                  <a:pt x="6338" y="2544"/>
                  <a:pt x="6301" y="2564"/>
                </a:cubicBezTo>
                <a:cubicBezTo>
                  <a:pt x="6240" y="2595"/>
                  <a:pt x="6013" y="2612"/>
                  <a:pt x="5603" y="2613"/>
                </a:cubicBezTo>
                <a:cubicBezTo>
                  <a:pt x="5101" y="2615"/>
                  <a:pt x="4984" y="2625"/>
                  <a:pt x="4934" y="2675"/>
                </a:cubicBezTo>
                <a:cubicBezTo>
                  <a:pt x="4891" y="2718"/>
                  <a:pt x="4893" y="2750"/>
                  <a:pt x="4944" y="2788"/>
                </a:cubicBezTo>
                <a:cubicBezTo>
                  <a:pt x="4997" y="2828"/>
                  <a:pt x="5127" y="2840"/>
                  <a:pt x="5443" y="2836"/>
                </a:cubicBezTo>
                <a:cubicBezTo>
                  <a:pt x="5678" y="2832"/>
                  <a:pt x="5887" y="2818"/>
                  <a:pt x="5909" y="2804"/>
                </a:cubicBezTo>
                <a:cubicBezTo>
                  <a:pt x="5931" y="2790"/>
                  <a:pt x="5978" y="2790"/>
                  <a:pt x="6013" y="2804"/>
                </a:cubicBezTo>
                <a:cubicBezTo>
                  <a:pt x="6114" y="2844"/>
                  <a:pt x="6467" y="2849"/>
                  <a:pt x="6539" y="2812"/>
                </a:cubicBezTo>
                <a:cubicBezTo>
                  <a:pt x="6625" y="2768"/>
                  <a:pt x="6575" y="2561"/>
                  <a:pt x="6472" y="2536"/>
                </a:cubicBezTo>
                <a:cubicBezTo>
                  <a:pt x="6461" y="2534"/>
                  <a:pt x="6448" y="2532"/>
                  <a:pt x="6434" y="2532"/>
                </a:cubicBezTo>
                <a:close/>
                <a:moveTo>
                  <a:pt x="7923" y="2602"/>
                </a:moveTo>
                <a:cubicBezTo>
                  <a:pt x="7612" y="2602"/>
                  <a:pt x="7603" y="2605"/>
                  <a:pt x="7603" y="2701"/>
                </a:cubicBezTo>
                <a:cubicBezTo>
                  <a:pt x="7603" y="2756"/>
                  <a:pt x="7621" y="2812"/>
                  <a:pt x="7643" y="2825"/>
                </a:cubicBezTo>
                <a:cubicBezTo>
                  <a:pt x="7664" y="2839"/>
                  <a:pt x="7708" y="2834"/>
                  <a:pt x="7739" y="2814"/>
                </a:cubicBezTo>
                <a:cubicBezTo>
                  <a:pt x="7777" y="2791"/>
                  <a:pt x="7823" y="2792"/>
                  <a:pt x="7873" y="2818"/>
                </a:cubicBezTo>
                <a:cubicBezTo>
                  <a:pt x="7928" y="2847"/>
                  <a:pt x="7970" y="2847"/>
                  <a:pt x="8025" y="2818"/>
                </a:cubicBezTo>
                <a:cubicBezTo>
                  <a:pt x="8077" y="2792"/>
                  <a:pt x="8120" y="2790"/>
                  <a:pt x="8160" y="2815"/>
                </a:cubicBezTo>
                <a:cubicBezTo>
                  <a:pt x="8252" y="2872"/>
                  <a:pt x="8347" y="2774"/>
                  <a:pt x="8291" y="2681"/>
                </a:cubicBezTo>
                <a:cubicBezTo>
                  <a:pt x="8250" y="2613"/>
                  <a:pt x="8199" y="2602"/>
                  <a:pt x="7923" y="2602"/>
                </a:cubicBezTo>
                <a:close/>
                <a:moveTo>
                  <a:pt x="7003" y="2637"/>
                </a:moveTo>
                <a:cubicBezTo>
                  <a:pt x="6928" y="2639"/>
                  <a:pt x="6912" y="2656"/>
                  <a:pt x="6912" y="2705"/>
                </a:cubicBezTo>
                <a:cubicBezTo>
                  <a:pt x="6912" y="2769"/>
                  <a:pt x="6941" y="2780"/>
                  <a:pt x="7099" y="2771"/>
                </a:cubicBezTo>
                <a:cubicBezTo>
                  <a:pt x="7219" y="2763"/>
                  <a:pt x="7287" y="2739"/>
                  <a:pt x="7287" y="2705"/>
                </a:cubicBezTo>
                <a:cubicBezTo>
                  <a:pt x="7287" y="2670"/>
                  <a:pt x="7219" y="2647"/>
                  <a:pt x="7099" y="2640"/>
                </a:cubicBezTo>
                <a:cubicBezTo>
                  <a:pt x="7060" y="2637"/>
                  <a:pt x="7028" y="2636"/>
                  <a:pt x="7003" y="2637"/>
                </a:cubicBezTo>
                <a:close/>
                <a:moveTo>
                  <a:pt x="11845" y="2741"/>
                </a:moveTo>
                <a:cubicBezTo>
                  <a:pt x="11738" y="2741"/>
                  <a:pt x="11673" y="2799"/>
                  <a:pt x="11723" y="2851"/>
                </a:cubicBezTo>
                <a:cubicBezTo>
                  <a:pt x="11776" y="2903"/>
                  <a:pt x="11891" y="2873"/>
                  <a:pt x="11913" y="2801"/>
                </a:cubicBezTo>
                <a:cubicBezTo>
                  <a:pt x="11924" y="2766"/>
                  <a:pt x="11896" y="2741"/>
                  <a:pt x="11845" y="2741"/>
                </a:cubicBezTo>
                <a:close/>
                <a:moveTo>
                  <a:pt x="4701" y="2755"/>
                </a:moveTo>
                <a:cubicBezTo>
                  <a:pt x="4680" y="2755"/>
                  <a:pt x="4666" y="2770"/>
                  <a:pt x="4666" y="2793"/>
                </a:cubicBezTo>
                <a:cubicBezTo>
                  <a:pt x="4666" y="2856"/>
                  <a:pt x="4700" y="2866"/>
                  <a:pt x="4749" y="2816"/>
                </a:cubicBezTo>
                <a:cubicBezTo>
                  <a:pt x="4767" y="2797"/>
                  <a:pt x="4756" y="2772"/>
                  <a:pt x="4724" y="2760"/>
                </a:cubicBezTo>
                <a:cubicBezTo>
                  <a:pt x="4716" y="2756"/>
                  <a:pt x="4708" y="2755"/>
                  <a:pt x="4701" y="2755"/>
                </a:cubicBezTo>
                <a:close/>
                <a:moveTo>
                  <a:pt x="3994" y="3029"/>
                </a:moveTo>
                <a:cubicBezTo>
                  <a:pt x="3960" y="3029"/>
                  <a:pt x="3920" y="3042"/>
                  <a:pt x="3877" y="3068"/>
                </a:cubicBezTo>
                <a:cubicBezTo>
                  <a:pt x="3842" y="3090"/>
                  <a:pt x="3687" y="3111"/>
                  <a:pt x="3534" y="3114"/>
                </a:cubicBezTo>
                <a:cubicBezTo>
                  <a:pt x="3277" y="3118"/>
                  <a:pt x="3254" y="3126"/>
                  <a:pt x="3253" y="3209"/>
                </a:cubicBezTo>
                <a:cubicBezTo>
                  <a:pt x="3252" y="3258"/>
                  <a:pt x="3260" y="3311"/>
                  <a:pt x="3271" y="3326"/>
                </a:cubicBezTo>
                <a:cubicBezTo>
                  <a:pt x="3298" y="3365"/>
                  <a:pt x="3442" y="3359"/>
                  <a:pt x="3483" y="3318"/>
                </a:cubicBezTo>
                <a:cubicBezTo>
                  <a:pt x="3505" y="3295"/>
                  <a:pt x="3560" y="3298"/>
                  <a:pt x="3631" y="3326"/>
                </a:cubicBezTo>
                <a:cubicBezTo>
                  <a:pt x="3714" y="3358"/>
                  <a:pt x="3770" y="3360"/>
                  <a:pt x="3845" y="3331"/>
                </a:cubicBezTo>
                <a:cubicBezTo>
                  <a:pt x="3917" y="3303"/>
                  <a:pt x="3974" y="3302"/>
                  <a:pt x="4043" y="3329"/>
                </a:cubicBezTo>
                <a:cubicBezTo>
                  <a:pt x="4163" y="3376"/>
                  <a:pt x="4253" y="3332"/>
                  <a:pt x="4158" y="3273"/>
                </a:cubicBezTo>
                <a:cubicBezTo>
                  <a:pt x="4121" y="3250"/>
                  <a:pt x="4089" y="3185"/>
                  <a:pt x="4089" y="3129"/>
                </a:cubicBezTo>
                <a:cubicBezTo>
                  <a:pt x="4089" y="3064"/>
                  <a:pt x="4051" y="3029"/>
                  <a:pt x="3994" y="3029"/>
                </a:cubicBezTo>
                <a:close/>
                <a:moveTo>
                  <a:pt x="4471" y="3029"/>
                </a:moveTo>
                <a:cubicBezTo>
                  <a:pt x="4343" y="3029"/>
                  <a:pt x="4270" y="3111"/>
                  <a:pt x="4303" y="3218"/>
                </a:cubicBezTo>
                <a:cubicBezTo>
                  <a:pt x="4341" y="3342"/>
                  <a:pt x="4387" y="3343"/>
                  <a:pt x="4478" y="3220"/>
                </a:cubicBezTo>
                <a:cubicBezTo>
                  <a:pt x="4572" y="3094"/>
                  <a:pt x="4569" y="3029"/>
                  <a:pt x="4471" y="3029"/>
                </a:cubicBezTo>
                <a:close/>
                <a:moveTo>
                  <a:pt x="5124" y="3030"/>
                </a:moveTo>
                <a:cubicBezTo>
                  <a:pt x="5062" y="3033"/>
                  <a:pt x="4997" y="3051"/>
                  <a:pt x="4957" y="3080"/>
                </a:cubicBezTo>
                <a:cubicBezTo>
                  <a:pt x="4892" y="3129"/>
                  <a:pt x="4898" y="3145"/>
                  <a:pt x="5053" y="3313"/>
                </a:cubicBezTo>
                <a:cubicBezTo>
                  <a:pt x="5060" y="3321"/>
                  <a:pt x="5102" y="3308"/>
                  <a:pt x="5146" y="3285"/>
                </a:cubicBezTo>
                <a:cubicBezTo>
                  <a:pt x="5208" y="3253"/>
                  <a:pt x="5243" y="3257"/>
                  <a:pt x="5298" y="3298"/>
                </a:cubicBezTo>
                <a:cubicBezTo>
                  <a:pt x="5384" y="3363"/>
                  <a:pt x="5482" y="3368"/>
                  <a:pt x="5569" y="3314"/>
                </a:cubicBezTo>
                <a:cubicBezTo>
                  <a:pt x="5614" y="3285"/>
                  <a:pt x="5643" y="3285"/>
                  <a:pt x="5671" y="3314"/>
                </a:cubicBezTo>
                <a:cubicBezTo>
                  <a:pt x="5692" y="3335"/>
                  <a:pt x="5745" y="3353"/>
                  <a:pt x="5787" y="3353"/>
                </a:cubicBezTo>
                <a:cubicBezTo>
                  <a:pt x="5845" y="3353"/>
                  <a:pt x="5856" y="3314"/>
                  <a:pt x="5833" y="3200"/>
                </a:cubicBezTo>
                <a:cubicBezTo>
                  <a:pt x="5796" y="3018"/>
                  <a:pt x="5779" y="3002"/>
                  <a:pt x="5690" y="3058"/>
                </a:cubicBezTo>
                <a:cubicBezTo>
                  <a:pt x="5607" y="3110"/>
                  <a:pt x="5319" y="3115"/>
                  <a:pt x="5270" y="3065"/>
                </a:cubicBezTo>
                <a:cubicBezTo>
                  <a:pt x="5244" y="3039"/>
                  <a:pt x="5186" y="3027"/>
                  <a:pt x="5124" y="3030"/>
                </a:cubicBezTo>
                <a:close/>
                <a:moveTo>
                  <a:pt x="11524" y="3031"/>
                </a:moveTo>
                <a:cubicBezTo>
                  <a:pt x="11492" y="3034"/>
                  <a:pt x="11460" y="3053"/>
                  <a:pt x="11438" y="3088"/>
                </a:cubicBezTo>
                <a:cubicBezTo>
                  <a:pt x="11406" y="3141"/>
                  <a:pt x="11391" y="3141"/>
                  <a:pt x="11285" y="3081"/>
                </a:cubicBezTo>
                <a:cubicBezTo>
                  <a:pt x="11189" y="3027"/>
                  <a:pt x="11148" y="3022"/>
                  <a:pt x="11059" y="3057"/>
                </a:cubicBezTo>
                <a:cubicBezTo>
                  <a:pt x="10999" y="3080"/>
                  <a:pt x="10936" y="3085"/>
                  <a:pt x="10919" y="3068"/>
                </a:cubicBezTo>
                <a:cubicBezTo>
                  <a:pt x="10882" y="3031"/>
                  <a:pt x="10395" y="3035"/>
                  <a:pt x="10335" y="3073"/>
                </a:cubicBezTo>
                <a:cubicBezTo>
                  <a:pt x="10311" y="3088"/>
                  <a:pt x="10256" y="3081"/>
                  <a:pt x="10211" y="3057"/>
                </a:cubicBezTo>
                <a:cubicBezTo>
                  <a:pt x="10148" y="3025"/>
                  <a:pt x="10118" y="3027"/>
                  <a:pt x="10080" y="3064"/>
                </a:cubicBezTo>
                <a:cubicBezTo>
                  <a:pt x="10008" y="3138"/>
                  <a:pt x="8591" y="3140"/>
                  <a:pt x="8525" y="3066"/>
                </a:cubicBezTo>
                <a:cubicBezTo>
                  <a:pt x="8458" y="2991"/>
                  <a:pt x="8293" y="3083"/>
                  <a:pt x="8310" y="3185"/>
                </a:cubicBezTo>
                <a:cubicBezTo>
                  <a:pt x="8331" y="3308"/>
                  <a:pt x="8157" y="3280"/>
                  <a:pt x="8122" y="3155"/>
                </a:cubicBezTo>
                <a:cubicBezTo>
                  <a:pt x="8084" y="3019"/>
                  <a:pt x="7987" y="3018"/>
                  <a:pt x="7949" y="3154"/>
                </a:cubicBezTo>
                <a:cubicBezTo>
                  <a:pt x="7911" y="3287"/>
                  <a:pt x="7676" y="3311"/>
                  <a:pt x="7602" y="3190"/>
                </a:cubicBezTo>
                <a:cubicBezTo>
                  <a:pt x="7561" y="3121"/>
                  <a:pt x="7510" y="3109"/>
                  <a:pt x="7261" y="3109"/>
                </a:cubicBezTo>
                <a:cubicBezTo>
                  <a:pt x="6981" y="3109"/>
                  <a:pt x="6970" y="3113"/>
                  <a:pt x="6970" y="3208"/>
                </a:cubicBezTo>
                <a:cubicBezTo>
                  <a:pt x="6970" y="3305"/>
                  <a:pt x="6976" y="3307"/>
                  <a:pt x="7301" y="3301"/>
                </a:cubicBezTo>
                <a:cubicBezTo>
                  <a:pt x="7483" y="3298"/>
                  <a:pt x="7665" y="3310"/>
                  <a:pt x="7704" y="3329"/>
                </a:cubicBezTo>
                <a:cubicBezTo>
                  <a:pt x="7750" y="3350"/>
                  <a:pt x="7806" y="3346"/>
                  <a:pt x="7858" y="3320"/>
                </a:cubicBezTo>
                <a:cubicBezTo>
                  <a:pt x="7913" y="3291"/>
                  <a:pt x="7950" y="3289"/>
                  <a:pt x="7976" y="3315"/>
                </a:cubicBezTo>
                <a:cubicBezTo>
                  <a:pt x="7997" y="3336"/>
                  <a:pt x="8075" y="3353"/>
                  <a:pt x="8150" y="3353"/>
                </a:cubicBezTo>
                <a:cubicBezTo>
                  <a:pt x="8226" y="3353"/>
                  <a:pt x="8305" y="3336"/>
                  <a:pt x="8326" y="3315"/>
                </a:cubicBezTo>
                <a:cubicBezTo>
                  <a:pt x="8350" y="3290"/>
                  <a:pt x="8385" y="3289"/>
                  <a:pt x="8431" y="3313"/>
                </a:cubicBezTo>
                <a:cubicBezTo>
                  <a:pt x="8484" y="3341"/>
                  <a:pt x="8726" y="3343"/>
                  <a:pt x="8726" y="3316"/>
                </a:cubicBezTo>
                <a:cubicBezTo>
                  <a:pt x="8726" y="3295"/>
                  <a:pt x="8996" y="3298"/>
                  <a:pt x="9017" y="3320"/>
                </a:cubicBezTo>
                <a:cubicBezTo>
                  <a:pt x="9055" y="3358"/>
                  <a:pt x="9554" y="3353"/>
                  <a:pt x="9592" y="3315"/>
                </a:cubicBezTo>
                <a:cubicBezTo>
                  <a:pt x="9609" y="3298"/>
                  <a:pt x="9658" y="3292"/>
                  <a:pt x="9700" y="3303"/>
                </a:cubicBezTo>
                <a:cubicBezTo>
                  <a:pt x="9745" y="3313"/>
                  <a:pt x="9790" y="3290"/>
                  <a:pt x="9808" y="3247"/>
                </a:cubicBezTo>
                <a:cubicBezTo>
                  <a:pt x="9852" y="3140"/>
                  <a:pt x="9962" y="3156"/>
                  <a:pt x="10031" y="3281"/>
                </a:cubicBezTo>
                <a:cubicBezTo>
                  <a:pt x="10091" y="3389"/>
                  <a:pt x="10140" y="3411"/>
                  <a:pt x="10216" y="3364"/>
                </a:cubicBezTo>
                <a:cubicBezTo>
                  <a:pt x="10239" y="3350"/>
                  <a:pt x="10397" y="3341"/>
                  <a:pt x="10569" y="3344"/>
                </a:cubicBezTo>
                <a:cubicBezTo>
                  <a:pt x="10741" y="3348"/>
                  <a:pt x="10898" y="3334"/>
                  <a:pt x="10918" y="3314"/>
                </a:cubicBezTo>
                <a:cubicBezTo>
                  <a:pt x="10942" y="3290"/>
                  <a:pt x="10983" y="3292"/>
                  <a:pt x="11037" y="3320"/>
                </a:cubicBezTo>
                <a:cubicBezTo>
                  <a:pt x="11100" y="3353"/>
                  <a:pt x="11152" y="3354"/>
                  <a:pt x="11249" y="3322"/>
                </a:cubicBezTo>
                <a:cubicBezTo>
                  <a:pt x="11405" y="3272"/>
                  <a:pt x="11687" y="3289"/>
                  <a:pt x="11750" y="3352"/>
                </a:cubicBezTo>
                <a:cubicBezTo>
                  <a:pt x="11804" y="3406"/>
                  <a:pt x="11923" y="3370"/>
                  <a:pt x="11923" y="3299"/>
                </a:cubicBezTo>
                <a:cubicBezTo>
                  <a:pt x="11923" y="3272"/>
                  <a:pt x="11865" y="3245"/>
                  <a:pt x="11794" y="3238"/>
                </a:cubicBezTo>
                <a:cubicBezTo>
                  <a:pt x="11701" y="3230"/>
                  <a:pt x="11659" y="3199"/>
                  <a:pt x="11646" y="3128"/>
                </a:cubicBezTo>
                <a:cubicBezTo>
                  <a:pt x="11633" y="3060"/>
                  <a:pt x="11578" y="3025"/>
                  <a:pt x="11524" y="3031"/>
                </a:cubicBezTo>
                <a:close/>
                <a:moveTo>
                  <a:pt x="12833" y="3031"/>
                </a:moveTo>
                <a:cubicBezTo>
                  <a:pt x="12805" y="3031"/>
                  <a:pt x="12773" y="3039"/>
                  <a:pt x="12731" y="3056"/>
                </a:cubicBezTo>
                <a:cubicBezTo>
                  <a:pt x="12656" y="3085"/>
                  <a:pt x="12607" y="3087"/>
                  <a:pt x="12583" y="3062"/>
                </a:cubicBezTo>
                <a:cubicBezTo>
                  <a:pt x="12507" y="2985"/>
                  <a:pt x="12419" y="3057"/>
                  <a:pt x="12413" y="3201"/>
                </a:cubicBezTo>
                <a:lnTo>
                  <a:pt x="12406" y="3349"/>
                </a:lnTo>
                <a:lnTo>
                  <a:pt x="12813" y="3345"/>
                </a:lnTo>
                <a:cubicBezTo>
                  <a:pt x="13071" y="3342"/>
                  <a:pt x="13254" y="3323"/>
                  <a:pt x="13315" y="3290"/>
                </a:cubicBezTo>
                <a:cubicBezTo>
                  <a:pt x="13400" y="3245"/>
                  <a:pt x="13419" y="3249"/>
                  <a:pt x="13479" y="3319"/>
                </a:cubicBezTo>
                <a:cubicBezTo>
                  <a:pt x="13534" y="3383"/>
                  <a:pt x="13559" y="3388"/>
                  <a:pt x="13599" y="3348"/>
                </a:cubicBezTo>
                <a:cubicBezTo>
                  <a:pt x="13662" y="3286"/>
                  <a:pt x="13664" y="3133"/>
                  <a:pt x="13602" y="3072"/>
                </a:cubicBezTo>
                <a:cubicBezTo>
                  <a:pt x="13564" y="3035"/>
                  <a:pt x="13539" y="3037"/>
                  <a:pt x="13479" y="3082"/>
                </a:cubicBezTo>
                <a:cubicBezTo>
                  <a:pt x="13411" y="3134"/>
                  <a:pt x="13395" y="3133"/>
                  <a:pt x="13302" y="3081"/>
                </a:cubicBezTo>
                <a:cubicBezTo>
                  <a:pt x="13225" y="3037"/>
                  <a:pt x="13172" y="3032"/>
                  <a:pt x="13088" y="3060"/>
                </a:cubicBezTo>
                <a:cubicBezTo>
                  <a:pt x="13009" y="3087"/>
                  <a:pt x="12959" y="3086"/>
                  <a:pt x="12910" y="3055"/>
                </a:cubicBezTo>
                <a:cubicBezTo>
                  <a:pt x="12884" y="3039"/>
                  <a:pt x="12860" y="3031"/>
                  <a:pt x="12833" y="3031"/>
                </a:cubicBezTo>
                <a:close/>
                <a:moveTo>
                  <a:pt x="6422" y="3137"/>
                </a:moveTo>
                <a:cubicBezTo>
                  <a:pt x="6259" y="3137"/>
                  <a:pt x="6221" y="3151"/>
                  <a:pt x="6221" y="3209"/>
                </a:cubicBezTo>
                <a:cubicBezTo>
                  <a:pt x="6221" y="3267"/>
                  <a:pt x="6259" y="3281"/>
                  <a:pt x="6422" y="3281"/>
                </a:cubicBezTo>
                <a:cubicBezTo>
                  <a:pt x="6585" y="3281"/>
                  <a:pt x="6623" y="3267"/>
                  <a:pt x="6623" y="3209"/>
                </a:cubicBezTo>
                <a:cubicBezTo>
                  <a:pt x="6623" y="3151"/>
                  <a:pt x="6585" y="3137"/>
                  <a:pt x="6422" y="3137"/>
                </a:cubicBezTo>
                <a:close/>
                <a:moveTo>
                  <a:pt x="4723" y="3244"/>
                </a:moveTo>
                <a:cubicBezTo>
                  <a:pt x="4691" y="3244"/>
                  <a:pt x="4666" y="3270"/>
                  <a:pt x="4666" y="3301"/>
                </a:cubicBezTo>
                <a:cubicBezTo>
                  <a:pt x="4666" y="3331"/>
                  <a:pt x="4691" y="3347"/>
                  <a:pt x="4723" y="3335"/>
                </a:cubicBezTo>
                <a:cubicBezTo>
                  <a:pt x="4755" y="3323"/>
                  <a:pt x="4781" y="3297"/>
                  <a:pt x="4781" y="3279"/>
                </a:cubicBezTo>
                <a:cubicBezTo>
                  <a:pt x="4781" y="3260"/>
                  <a:pt x="4755" y="3244"/>
                  <a:pt x="4723" y="3244"/>
                </a:cubicBezTo>
                <a:close/>
                <a:moveTo>
                  <a:pt x="3994" y="3533"/>
                </a:moveTo>
                <a:cubicBezTo>
                  <a:pt x="3960" y="3533"/>
                  <a:pt x="3920" y="3546"/>
                  <a:pt x="3877" y="3572"/>
                </a:cubicBezTo>
                <a:cubicBezTo>
                  <a:pt x="3842" y="3594"/>
                  <a:pt x="3687" y="3615"/>
                  <a:pt x="3534" y="3618"/>
                </a:cubicBezTo>
                <a:cubicBezTo>
                  <a:pt x="3279" y="3622"/>
                  <a:pt x="3254" y="3631"/>
                  <a:pt x="3247" y="3713"/>
                </a:cubicBezTo>
                <a:cubicBezTo>
                  <a:pt x="3242" y="3762"/>
                  <a:pt x="3250" y="3815"/>
                  <a:pt x="3264" y="3830"/>
                </a:cubicBezTo>
                <a:cubicBezTo>
                  <a:pt x="3302" y="3870"/>
                  <a:pt x="3443" y="3862"/>
                  <a:pt x="3487" y="3819"/>
                </a:cubicBezTo>
                <a:cubicBezTo>
                  <a:pt x="3512" y="3793"/>
                  <a:pt x="3552" y="3796"/>
                  <a:pt x="3610" y="3826"/>
                </a:cubicBezTo>
                <a:cubicBezTo>
                  <a:pt x="3678" y="3861"/>
                  <a:pt x="3720" y="3861"/>
                  <a:pt x="3808" y="3826"/>
                </a:cubicBezTo>
                <a:cubicBezTo>
                  <a:pt x="3891" y="3794"/>
                  <a:pt x="3950" y="3793"/>
                  <a:pt x="4038" y="3823"/>
                </a:cubicBezTo>
                <a:cubicBezTo>
                  <a:pt x="4177" y="3869"/>
                  <a:pt x="4257" y="3839"/>
                  <a:pt x="4158" y="3777"/>
                </a:cubicBezTo>
                <a:cubicBezTo>
                  <a:pt x="4121" y="3754"/>
                  <a:pt x="4089" y="3689"/>
                  <a:pt x="4089" y="3634"/>
                </a:cubicBezTo>
                <a:cubicBezTo>
                  <a:pt x="4089" y="3569"/>
                  <a:pt x="4051" y="3533"/>
                  <a:pt x="3994" y="3533"/>
                </a:cubicBezTo>
                <a:close/>
                <a:moveTo>
                  <a:pt x="10125" y="3533"/>
                </a:moveTo>
                <a:cubicBezTo>
                  <a:pt x="10108" y="3527"/>
                  <a:pt x="10087" y="3541"/>
                  <a:pt x="10065" y="3578"/>
                </a:cubicBezTo>
                <a:cubicBezTo>
                  <a:pt x="10024" y="3644"/>
                  <a:pt x="8590" y="3635"/>
                  <a:pt x="8524" y="3568"/>
                </a:cubicBezTo>
                <a:cubicBezTo>
                  <a:pt x="8454" y="3497"/>
                  <a:pt x="8281" y="3593"/>
                  <a:pt x="8325" y="3679"/>
                </a:cubicBezTo>
                <a:cubicBezTo>
                  <a:pt x="8342" y="3714"/>
                  <a:pt x="8333" y="3752"/>
                  <a:pt x="8304" y="3763"/>
                </a:cubicBezTo>
                <a:cubicBezTo>
                  <a:pt x="8240" y="3788"/>
                  <a:pt x="8142" y="3720"/>
                  <a:pt x="8113" y="3630"/>
                </a:cubicBezTo>
                <a:cubicBezTo>
                  <a:pt x="8081" y="3528"/>
                  <a:pt x="7980" y="3545"/>
                  <a:pt x="7949" y="3658"/>
                </a:cubicBezTo>
                <a:cubicBezTo>
                  <a:pt x="7911" y="3791"/>
                  <a:pt x="7676" y="3815"/>
                  <a:pt x="7602" y="3693"/>
                </a:cubicBezTo>
                <a:cubicBezTo>
                  <a:pt x="7561" y="3625"/>
                  <a:pt x="7510" y="3613"/>
                  <a:pt x="7261" y="3613"/>
                </a:cubicBezTo>
                <a:cubicBezTo>
                  <a:pt x="6981" y="3613"/>
                  <a:pt x="6970" y="3617"/>
                  <a:pt x="6970" y="3712"/>
                </a:cubicBezTo>
                <a:cubicBezTo>
                  <a:pt x="6970" y="3809"/>
                  <a:pt x="6976" y="3811"/>
                  <a:pt x="7301" y="3805"/>
                </a:cubicBezTo>
                <a:cubicBezTo>
                  <a:pt x="7483" y="3802"/>
                  <a:pt x="7665" y="3815"/>
                  <a:pt x="7706" y="3834"/>
                </a:cubicBezTo>
                <a:cubicBezTo>
                  <a:pt x="7755" y="3856"/>
                  <a:pt x="7803" y="3855"/>
                  <a:pt x="7843" y="3829"/>
                </a:cubicBezTo>
                <a:cubicBezTo>
                  <a:pt x="7888" y="3801"/>
                  <a:pt x="7936" y="3802"/>
                  <a:pt x="8013" y="3832"/>
                </a:cubicBezTo>
                <a:cubicBezTo>
                  <a:pt x="8097" y="3864"/>
                  <a:pt x="8149" y="3863"/>
                  <a:pt x="8241" y="3827"/>
                </a:cubicBezTo>
                <a:cubicBezTo>
                  <a:pt x="8322" y="3795"/>
                  <a:pt x="8384" y="3792"/>
                  <a:pt x="8431" y="3817"/>
                </a:cubicBezTo>
                <a:cubicBezTo>
                  <a:pt x="8487" y="3846"/>
                  <a:pt x="8681" y="3848"/>
                  <a:pt x="8741" y="3820"/>
                </a:cubicBezTo>
                <a:cubicBezTo>
                  <a:pt x="8779" y="3802"/>
                  <a:pt x="8967" y="3813"/>
                  <a:pt x="9061" y="3838"/>
                </a:cubicBezTo>
                <a:cubicBezTo>
                  <a:pt x="9122" y="3854"/>
                  <a:pt x="9193" y="3850"/>
                  <a:pt x="9230" y="3826"/>
                </a:cubicBezTo>
                <a:cubicBezTo>
                  <a:pt x="9276" y="3798"/>
                  <a:pt x="9315" y="3797"/>
                  <a:pt x="9369" y="3825"/>
                </a:cubicBezTo>
                <a:cubicBezTo>
                  <a:pt x="9411" y="3847"/>
                  <a:pt x="9490" y="3853"/>
                  <a:pt x="9547" y="3837"/>
                </a:cubicBezTo>
                <a:cubicBezTo>
                  <a:pt x="9603" y="3822"/>
                  <a:pt x="9677" y="3812"/>
                  <a:pt x="9713" y="3815"/>
                </a:cubicBezTo>
                <a:cubicBezTo>
                  <a:pt x="9749" y="3819"/>
                  <a:pt x="9792" y="3789"/>
                  <a:pt x="9809" y="3749"/>
                </a:cubicBezTo>
                <a:cubicBezTo>
                  <a:pt x="9853" y="3643"/>
                  <a:pt x="9962" y="3661"/>
                  <a:pt x="10031" y="3785"/>
                </a:cubicBezTo>
                <a:cubicBezTo>
                  <a:pt x="10120" y="3944"/>
                  <a:pt x="10174" y="3917"/>
                  <a:pt x="10174" y="3713"/>
                </a:cubicBezTo>
                <a:cubicBezTo>
                  <a:pt x="10174" y="3606"/>
                  <a:pt x="10154" y="3542"/>
                  <a:pt x="10125" y="3533"/>
                </a:cubicBezTo>
                <a:close/>
                <a:moveTo>
                  <a:pt x="5124" y="3535"/>
                </a:moveTo>
                <a:cubicBezTo>
                  <a:pt x="5062" y="3538"/>
                  <a:pt x="4997" y="3554"/>
                  <a:pt x="4957" y="3584"/>
                </a:cubicBezTo>
                <a:cubicBezTo>
                  <a:pt x="4892" y="3633"/>
                  <a:pt x="4898" y="3649"/>
                  <a:pt x="5053" y="3817"/>
                </a:cubicBezTo>
                <a:cubicBezTo>
                  <a:pt x="5060" y="3825"/>
                  <a:pt x="5102" y="3812"/>
                  <a:pt x="5146" y="3789"/>
                </a:cubicBezTo>
                <a:cubicBezTo>
                  <a:pt x="5207" y="3758"/>
                  <a:pt x="5242" y="3759"/>
                  <a:pt x="5293" y="3798"/>
                </a:cubicBezTo>
                <a:cubicBezTo>
                  <a:pt x="5329" y="3825"/>
                  <a:pt x="5471" y="3849"/>
                  <a:pt x="5607" y="3850"/>
                </a:cubicBezTo>
                <a:lnTo>
                  <a:pt x="5856" y="3854"/>
                </a:lnTo>
                <a:lnTo>
                  <a:pt x="5851" y="3702"/>
                </a:lnTo>
                <a:cubicBezTo>
                  <a:pt x="5847" y="3593"/>
                  <a:pt x="5819" y="3548"/>
                  <a:pt x="5750" y="3540"/>
                </a:cubicBezTo>
                <a:cubicBezTo>
                  <a:pt x="5698" y="3534"/>
                  <a:pt x="5639" y="3546"/>
                  <a:pt x="5618" y="3567"/>
                </a:cubicBezTo>
                <a:cubicBezTo>
                  <a:pt x="5571" y="3615"/>
                  <a:pt x="5317" y="3617"/>
                  <a:pt x="5270" y="3569"/>
                </a:cubicBezTo>
                <a:cubicBezTo>
                  <a:pt x="5244" y="3543"/>
                  <a:pt x="5186" y="3532"/>
                  <a:pt x="5124" y="3535"/>
                </a:cubicBezTo>
                <a:close/>
                <a:moveTo>
                  <a:pt x="12870" y="3535"/>
                </a:moveTo>
                <a:cubicBezTo>
                  <a:pt x="12836" y="3530"/>
                  <a:pt x="12810" y="3593"/>
                  <a:pt x="12810" y="3713"/>
                </a:cubicBezTo>
                <a:cubicBezTo>
                  <a:pt x="12810" y="3812"/>
                  <a:pt x="12830" y="3892"/>
                  <a:pt x="12855" y="3892"/>
                </a:cubicBezTo>
                <a:cubicBezTo>
                  <a:pt x="12925" y="3892"/>
                  <a:pt x="12977" y="3723"/>
                  <a:pt x="12937" y="3623"/>
                </a:cubicBezTo>
                <a:cubicBezTo>
                  <a:pt x="12914" y="3567"/>
                  <a:pt x="12890" y="3539"/>
                  <a:pt x="12870" y="3535"/>
                </a:cubicBezTo>
                <a:close/>
                <a:moveTo>
                  <a:pt x="10437" y="3537"/>
                </a:moveTo>
                <a:cubicBezTo>
                  <a:pt x="10418" y="3537"/>
                  <a:pt x="10415" y="3585"/>
                  <a:pt x="10410" y="3704"/>
                </a:cubicBezTo>
                <a:lnTo>
                  <a:pt x="10407" y="3839"/>
                </a:lnTo>
                <a:lnTo>
                  <a:pt x="10805" y="3844"/>
                </a:lnTo>
                <a:cubicBezTo>
                  <a:pt x="11024" y="3846"/>
                  <a:pt x="11232" y="3833"/>
                  <a:pt x="11267" y="3815"/>
                </a:cubicBezTo>
                <a:cubicBezTo>
                  <a:pt x="11307" y="3796"/>
                  <a:pt x="11359" y="3805"/>
                  <a:pt x="11403" y="3838"/>
                </a:cubicBezTo>
                <a:cubicBezTo>
                  <a:pt x="11484" y="3899"/>
                  <a:pt x="11578" y="3879"/>
                  <a:pt x="11578" y="3800"/>
                </a:cubicBezTo>
                <a:cubicBezTo>
                  <a:pt x="11578" y="3772"/>
                  <a:pt x="11538" y="3749"/>
                  <a:pt x="11490" y="3749"/>
                </a:cubicBezTo>
                <a:cubicBezTo>
                  <a:pt x="11442" y="3749"/>
                  <a:pt x="11377" y="3708"/>
                  <a:pt x="11346" y="3658"/>
                </a:cubicBezTo>
                <a:cubicBezTo>
                  <a:pt x="11283" y="3553"/>
                  <a:pt x="11137" y="3506"/>
                  <a:pt x="11048" y="3561"/>
                </a:cubicBezTo>
                <a:cubicBezTo>
                  <a:pt x="11005" y="3588"/>
                  <a:pt x="10956" y="3587"/>
                  <a:pt x="10883" y="3559"/>
                </a:cubicBezTo>
                <a:cubicBezTo>
                  <a:pt x="10800" y="3526"/>
                  <a:pt x="10754" y="3531"/>
                  <a:pt x="10665" y="3582"/>
                </a:cubicBezTo>
                <a:cubicBezTo>
                  <a:pt x="10556" y="3643"/>
                  <a:pt x="10549" y="3644"/>
                  <a:pt x="10490" y="3581"/>
                </a:cubicBezTo>
                <a:cubicBezTo>
                  <a:pt x="10465" y="3553"/>
                  <a:pt x="10448" y="3536"/>
                  <a:pt x="10437" y="3537"/>
                </a:cubicBezTo>
                <a:close/>
                <a:moveTo>
                  <a:pt x="12562" y="3537"/>
                </a:moveTo>
                <a:cubicBezTo>
                  <a:pt x="12541" y="3535"/>
                  <a:pt x="12513" y="3546"/>
                  <a:pt x="12471" y="3568"/>
                </a:cubicBezTo>
                <a:cubicBezTo>
                  <a:pt x="12401" y="3604"/>
                  <a:pt x="12367" y="3604"/>
                  <a:pt x="12299" y="3569"/>
                </a:cubicBezTo>
                <a:cubicBezTo>
                  <a:pt x="12252" y="3545"/>
                  <a:pt x="12177" y="3533"/>
                  <a:pt x="12133" y="3544"/>
                </a:cubicBezTo>
                <a:cubicBezTo>
                  <a:pt x="12031" y="3568"/>
                  <a:pt x="11973" y="3754"/>
                  <a:pt x="12050" y="3812"/>
                </a:cubicBezTo>
                <a:cubicBezTo>
                  <a:pt x="12122" y="3867"/>
                  <a:pt x="12249" y="3870"/>
                  <a:pt x="12299" y="3820"/>
                </a:cubicBezTo>
                <a:cubicBezTo>
                  <a:pt x="12319" y="3799"/>
                  <a:pt x="12404" y="3787"/>
                  <a:pt x="12488" y="3793"/>
                </a:cubicBezTo>
                <a:cubicBezTo>
                  <a:pt x="12632" y="3802"/>
                  <a:pt x="12642" y="3795"/>
                  <a:pt x="12623" y="3677"/>
                </a:cubicBezTo>
                <a:cubicBezTo>
                  <a:pt x="12608" y="3581"/>
                  <a:pt x="12596" y="3540"/>
                  <a:pt x="12562" y="3537"/>
                </a:cubicBezTo>
                <a:close/>
                <a:moveTo>
                  <a:pt x="4515" y="3538"/>
                </a:moveTo>
                <a:cubicBezTo>
                  <a:pt x="4506" y="3537"/>
                  <a:pt x="4496" y="3538"/>
                  <a:pt x="4485" y="3540"/>
                </a:cubicBezTo>
                <a:cubicBezTo>
                  <a:pt x="4456" y="3544"/>
                  <a:pt x="4417" y="3557"/>
                  <a:pt x="4369" y="3580"/>
                </a:cubicBezTo>
                <a:cubicBezTo>
                  <a:pt x="4305" y="3610"/>
                  <a:pt x="4284" y="3658"/>
                  <a:pt x="4304" y="3723"/>
                </a:cubicBezTo>
                <a:cubicBezTo>
                  <a:pt x="4342" y="3846"/>
                  <a:pt x="4387" y="3847"/>
                  <a:pt x="4478" y="3724"/>
                </a:cubicBezTo>
                <a:cubicBezTo>
                  <a:pt x="4563" y="3610"/>
                  <a:pt x="4573" y="3544"/>
                  <a:pt x="4515" y="3538"/>
                </a:cubicBezTo>
                <a:close/>
                <a:moveTo>
                  <a:pt x="6422" y="3641"/>
                </a:moveTo>
                <a:cubicBezTo>
                  <a:pt x="6259" y="3641"/>
                  <a:pt x="6221" y="3654"/>
                  <a:pt x="6221" y="3713"/>
                </a:cubicBezTo>
                <a:cubicBezTo>
                  <a:pt x="6221" y="3771"/>
                  <a:pt x="6259" y="3785"/>
                  <a:pt x="6422" y="3785"/>
                </a:cubicBezTo>
                <a:cubicBezTo>
                  <a:pt x="6585" y="3785"/>
                  <a:pt x="6623" y="3771"/>
                  <a:pt x="6623" y="3713"/>
                </a:cubicBezTo>
                <a:cubicBezTo>
                  <a:pt x="6623" y="3654"/>
                  <a:pt x="6585" y="3641"/>
                  <a:pt x="6422" y="3641"/>
                </a:cubicBezTo>
                <a:close/>
                <a:moveTo>
                  <a:pt x="4703" y="3755"/>
                </a:moveTo>
                <a:cubicBezTo>
                  <a:pt x="4681" y="3760"/>
                  <a:pt x="4666" y="3778"/>
                  <a:pt x="4666" y="3802"/>
                </a:cubicBezTo>
                <a:cubicBezTo>
                  <a:pt x="4666" y="3835"/>
                  <a:pt x="4693" y="3857"/>
                  <a:pt x="4727" y="3850"/>
                </a:cubicBezTo>
                <a:cubicBezTo>
                  <a:pt x="4761" y="3843"/>
                  <a:pt x="4789" y="3821"/>
                  <a:pt x="4789" y="3802"/>
                </a:cubicBezTo>
                <a:cubicBezTo>
                  <a:pt x="4789" y="3784"/>
                  <a:pt x="4761" y="3763"/>
                  <a:pt x="4727" y="3756"/>
                </a:cubicBezTo>
                <a:cubicBezTo>
                  <a:pt x="4719" y="3754"/>
                  <a:pt x="4711" y="3754"/>
                  <a:pt x="4703" y="3755"/>
                </a:cubicBezTo>
                <a:close/>
                <a:moveTo>
                  <a:pt x="4494" y="4036"/>
                </a:moveTo>
                <a:cubicBezTo>
                  <a:pt x="4453" y="4033"/>
                  <a:pt x="4388" y="4052"/>
                  <a:pt x="4305" y="4099"/>
                </a:cubicBezTo>
                <a:cubicBezTo>
                  <a:pt x="4200" y="4158"/>
                  <a:pt x="4191" y="4158"/>
                  <a:pt x="4115" y="4093"/>
                </a:cubicBezTo>
                <a:cubicBezTo>
                  <a:pt x="4043" y="4032"/>
                  <a:pt x="4017" y="4030"/>
                  <a:pt x="3890" y="4072"/>
                </a:cubicBezTo>
                <a:cubicBezTo>
                  <a:pt x="3811" y="4099"/>
                  <a:pt x="3636" y="4122"/>
                  <a:pt x="3501" y="4124"/>
                </a:cubicBezTo>
                <a:cubicBezTo>
                  <a:pt x="3296" y="4126"/>
                  <a:pt x="3254" y="4139"/>
                  <a:pt x="3251" y="4199"/>
                </a:cubicBezTo>
                <a:cubicBezTo>
                  <a:pt x="3249" y="4239"/>
                  <a:pt x="3272" y="4291"/>
                  <a:pt x="3301" y="4315"/>
                </a:cubicBezTo>
                <a:cubicBezTo>
                  <a:pt x="3366" y="4370"/>
                  <a:pt x="3437" y="4374"/>
                  <a:pt x="3485" y="4325"/>
                </a:cubicBezTo>
                <a:cubicBezTo>
                  <a:pt x="3509" y="4301"/>
                  <a:pt x="3559" y="4301"/>
                  <a:pt x="3636" y="4327"/>
                </a:cubicBezTo>
                <a:cubicBezTo>
                  <a:pt x="3719" y="4355"/>
                  <a:pt x="3774" y="4355"/>
                  <a:pt x="3831" y="4325"/>
                </a:cubicBezTo>
                <a:cubicBezTo>
                  <a:pt x="3888" y="4295"/>
                  <a:pt x="3941" y="4294"/>
                  <a:pt x="4025" y="4322"/>
                </a:cubicBezTo>
                <a:cubicBezTo>
                  <a:pt x="4105" y="4349"/>
                  <a:pt x="4151" y="4350"/>
                  <a:pt x="4177" y="4324"/>
                </a:cubicBezTo>
                <a:cubicBezTo>
                  <a:pt x="4198" y="4303"/>
                  <a:pt x="4258" y="4294"/>
                  <a:pt x="4311" y="4304"/>
                </a:cubicBezTo>
                <a:cubicBezTo>
                  <a:pt x="4375" y="4317"/>
                  <a:pt x="4430" y="4291"/>
                  <a:pt x="4478" y="4226"/>
                </a:cubicBezTo>
                <a:cubicBezTo>
                  <a:pt x="4565" y="4110"/>
                  <a:pt x="4562" y="4041"/>
                  <a:pt x="4494" y="4036"/>
                </a:cubicBezTo>
                <a:close/>
                <a:moveTo>
                  <a:pt x="10486" y="4038"/>
                </a:moveTo>
                <a:cubicBezTo>
                  <a:pt x="10451" y="4037"/>
                  <a:pt x="10417" y="4045"/>
                  <a:pt x="10375" y="4061"/>
                </a:cubicBezTo>
                <a:cubicBezTo>
                  <a:pt x="10293" y="4093"/>
                  <a:pt x="10251" y="4094"/>
                  <a:pt x="10199" y="4061"/>
                </a:cubicBezTo>
                <a:cubicBezTo>
                  <a:pt x="10146" y="4029"/>
                  <a:pt x="10118" y="4032"/>
                  <a:pt x="10077" y="4077"/>
                </a:cubicBezTo>
                <a:cubicBezTo>
                  <a:pt x="10042" y="4115"/>
                  <a:pt x="9976" y="4129"/>
                  <a:pt x="9880" y="4117"/>
                </a:cubicBezTo>
                <a:cubicBezTo>
                  <a:pt x="9800" y="4108"/>
                  <a:pt x="9697" y="4119"/>
                  <a:pt x="9653" y="4142"/>
                </a:cubicBezTo>
                <a:cubicBezTo>
                  <a:pt x="9604" y="4167"/>
                  <a:pt x="9558" y="4170"/>
                  <a:pt x="9538" y="4150"/>
                </a:cubicBezTo>
                <a:cubicBezTo>
                  <a:pt x="9519" y="4131"/>
                  <a:pt x="9295" y="4118"/>
                  <a:pt x="9039" y="4120"/>
                </a:cubicBezTo>
                <a:cubicBezTo>
                  <a:pt x="8701" y="4122"/>
                  <a:pt x="8561" y="4109"/>
                  <a:pt x="8525" y="4073"/>
                </a:cubicBezTo>
                <a:cubicBezTo>
                  <a:pt x="8484" y="4032"/>
                  <a:pt x="8461" y="4031"/>
                  <a:pt x="8385" y="4071"/>
                </a:cubicBezTo>
                <a:cubicBezTo>
                  <a:pt x="8334" y="4097"/>
                  <a:pt x="8300" y="4144"/>
                  <a:pt x="8308" y="4176"/>
                </a:cubicBezTo>
                <a:cubicBezTo>
                  <a:pt x="8333" y="4270"/>
                  <a:pt x="8158" y="4243"/>
                  <a:pt x="8122" y="4148"/>
                </a:cubicBezTo>
                <a:cubicBezTo>
                  <a:pt x="8071" y="4012"/>
                  <a:pt x="7965" y="4019"/>
                  <a:pt x="7939" y="4159"/>
                </a:cubicBezTo>
                <a:cubicBezTo>
                  <a:pt x="7920" y="4261"/>
                  <a:pt x="7939" y="4292"/>
                  <a:pt x="8045" y="4328"/>
                </a:cubicBezTo>
                <a:cubicBezTo>
                  <a:pt x="8148" y="4362"/>
                  <a:pt x="8194" y="4362"/>
                  <a:pt x="8264" y="4326"/>
                </a:cubicBezTo>
                <a:cubicBezTo>
                  <a:pt x="8331" y="4291"/>
                  <a:pt x="8371" y="4290"/>
                  <a:pt x="8431" y="4321"/>
                </a:cubicBezTo>
                <a:cubicBezTo>
                  <a:pt x="8481" y="4347"/>
                  <a:pt x="8562" y="4351"/>
                  <a:pt x="8648" y="4332"/>
                </a:cubicBezTo>
                <a:cubicBezTo>
                  <a:pt x="8797" y="4299"/>
                  <a:pt x="8961" y="4303"/>
                  <a:pt x="9109" y="4341"/>
                </a:cubicBezTo>
                <a:cubicBezTo>
                  <a:pt x="9162" y="4355"/>
                  <a:pt x="9222" y="4347"/>
                  <a:pt x="9244" y="4325"/>
                </a:cubicBezTo>
                <a:cubicBezTo>
                  <a:pt x="9273" y="4295"/>
                  <a:pt x="9304" y="4296"/>
                  <a:pt x="9361" y="4326"/>
                </a:cubicBezTo>
                <a:cubicBezTo>
                  <a:pt x="9412" y="4352"/>
                  <a:pt x="9475" y="4354"/>
                  <a:pt x="9543" y="4332"/>
                </a:cubicBezTo>
                <a:cubicBezTo>
                  <a:pt x="9601" y="4313"/>
                  <a:pt x="9678" y="4305"/>
                  <a:pt x="9713" y="4313"/>
                </a:cubicBezTo>
                <a:cubicBezTo>
                  <a:pt x="9749" y="4321"/>
                  <a:pt x="9792" y="4295"/>
                  <a:pt x="9809" y="4254"/>
                </a:cubicBezTo>
                <a:cubicBezTo>
                  <a:pt x="9853" y="4148"/>
                  <a:pt x="9962" y="4164"/>
                  <a:pt x="10031" y="4289"/>
                </a:cubicBezTo>
                <a:cubicBezTo>
                  <a:pt x="10097" y="4407"/>
                  <a:pt x="10165" y="4427"/>
                  <a:pt x="10217" y="4341"/>
                </a:cubicBezTo>
                <a:cubicBezTo>
                  <a:pt x="10244" y="4298"/>
                  <a:pt x="10275" y="4294"/>
                  <a:pt x="10367" y="4324"/>
                </a:cubicBezTo>
                <a:cubicBezTo>
                  <a:pt x="10444" y="4350"/>
                  <a:pt x="10518" y="4351"/>
                  <a:pt x="10589" y="4328"/>
                </a:cubicBezTo>
                <a:cubicBezTo>
                  <a:pt x="10723" y="4283"/>
                  <a:pt x="11018" y="4301"/>
                  <a:pt x="11047" y="4356"/>
                </a:cubicBezTo>
                <a:cubicBezTo>
                  <a:pt x="11084" y="4424"/>
                  <a:pt x="11232" y="4401"/>
                  <a:pt x="11232" y="4327"/>
                </a:cubicBezTo>
                <a:cubicBezTo>
                  <a:pt x="11232" y="4282"/>
                  <a:pt x="11186" y="4254"/>
                  <a:pt x="11103" y="4246"/>
                </a:cubicBezTo>
                <a:cubicBezTo>
                  <a:pt x="11010" y="4238"/>
                  <a:pt x="10968" y="4206"/>
                  <a:pt x="10955" y="4135"/>
                </a:cubicBezTo>
                <a:cubicBezTo>
                  <a:pt x="10936" y="4029"/>
                  <a:pt x="10889" y="4013"/>
                  <a:pt x="10790" y="4076"/>
                </a:cubicBezTo>
                <a:cubicBezTo>
                  <a:pt x="10745" y="4104"/>
                  <a:pt x="10693" y="4101"/>
                  <a:pt x="10605" y="4067"/>
                </a:cubicBezTo>
                <a:cubicBezTo>
                  <a:pt x="10558" y="4048"/>
                  <a:pt x="10521" y="4039"/>
                  <a:pt x="10486" y="4038"/>
                </a:cubicBezTo>
                <a:close/>
                <a:moveTo>
                  <a:pt x="5103" y="4039"/>
                </a:moveTo>
                <a:cubicBezTo>
                  <a:pt x="5047" y="4040"/>
                  <a:pt x="4999" y="4056"/>
                  <a:pt x="4957" y="4087"/>
                </a:cubicBezTo>
                <a:cubicBezTo>
                  <a:pt x="4892" y="4137"/>
                  <a:pt x="4898" y="4153"/>
                  <a:pt x="5053" y="4321"/>
                </a:cubicBezTo>
                <a:cubicBezTo>
                  <a:pt x="5060" y="4329"/>
                  <a:pt x="5102" y="4316"/>
                  <a:pt x="5146" y="4293"/>
                </a:cubicBezTo>
                <a:cubicBezTo>
                  <a:pt x="5208" y="4261"/>
                  <a:pt x="5243" y="4264"/>
                  <a:pt x="5298" y="4306"/>
                </a:cubicBezTo>
                <a:cubicBezTo>
                  <a:pt x="5382" y="4369"/>
                  <a:pt x="5507" y="4377"/>
                  <a:pt x="5560" y="4323"/>
                </a:cubicBezTo>
                <a:cubicBezTo>
                  <a:pt x="5586" y="4297"/>
                  <a:pt x="5623" y="4298"/>
                  <a:pt x="5679" y="4327"/>
                </a:cubicBezTo>
                <a:cubicBezTo>
                  <a:pt x="5789" y="4384"/>
                  <a:pt x="5934" y="4309"/>
                  <a:pt x="5917" y="4204"/>
                </a:cubicBezTo>
                <a:cubicBezTo>
                  <a:pt x="5896" y="4081"/>
                  <a:pt x="5741" y="4027"/>
                  <a:pt x="5558" y="4079"/>
                </a:cubicBezTo>
                <a:cubicBezTo>
                  <a:pt x="5440" y="4113"/>
                  <a:pt x="5381" y="4113"/>
                  <a:pt x="5295" y="4080"/>
                </a:cubicBezTo>
                <a:cubicBezTo>
                  <a:pt x="5222" y="4051"/>
                  <a:pt x="5159" y="4037"/>
                  <a:pt x="5103" y="4039"/>
                </a:cubicBezTo>
                <a:close/>
                <a:moveTo>
                  <a:pt x="12505" y="4045"/>
                </a:moveTo>
                <a:cubicBezTo>
                  <a:pt x="12480" y="4045"/>
                  <a:pt x="12452" y="4052"/>
                  <a:pt x="12421" y="4068"/>
                </a:cubicBezTo>
                <a:cubicBezTo>
                  <a:pt x="12367" y="4096"/>
                  <a:pt x="12324" y="4099"/>
                  <a:pt x="12301" y="4076"/>
                </a:cubicBezTo>
                <a:cubicBezTo>
                  <a:pt x="12282" y="4057"/>
                  <a:pt x="12161" y="4043"/>
                  <a:pt x="12033" y="4046"/>
                </a:cubicBezTo>
                <a:cubicBezTo>
                  <a:pt x="11838" y="4051"/>
                  <a:pt x="11784" y="4070"/>
                  <a:pt x="11712" y="4156"/>
                </a:cubicBezTo>
                <a:cubicBezTo>
                  <a:pt x="11613" y="4276"/>
                  <a:pt x="11629" y="4294"/>
                  <a:pt x="11848" y="4305"/>
                </a:cubicBezTo>
                <a:cubicBezTo>
                  <a:pt x="11937" y="4310"/>
                  <a:pt x="12056" y="4325"/>
                  <a:pt x="12111" y="4341"/>
                </a:cubicBezTo>
                <a:cubicBezTo>
                  <a:pt x="12171" y="4357"/>
                  <a:pt x="12248" y="4351"/>
                  <a:pt x="12298" y="4325"/>
                </a:cubicBezTo>
                <a:cubicBezTo>
                  <a:pt x="12366" y="4289"/>
                  <a:pt x="12390" y="4292"/>
                  <a:pt x="12419" y="4340"/>
                </a:cubicBezTo>
                <a:cubicBezTo>
                  <a:pt x="12481" y="4440"/>
                  <a:pt x="12584" y="4381"/>
                  <a:pt x="12604" y="4236"/>
                </a:cubicBezTo>
                <a:cubicBezTo>
                  <a:pt x="12620" y="4116"/>
                  <a:pt x="12579" y="4045"/>
                  <a:pt x="12505" y="4045"/>
                </a:cubicBezTo>
                <a:close/>
                <a:moveTo>
                  <a:pt x="7064" y="4109"/>
                </a:moveTo>
                <a:cubicBezTo>
                  <a:pt x="7007" y="4109"/>
                  <a:pt x="6970" y="4146"/>
                  <a:pt x="6970" y="4212"/>
                </a:cubicBezTo>
                <a:cubicBezTo>
                  <a:pt x="6970" y="4314"/>
                  <a:pt x="6973" y="4315"/>
                  <a:pt x="7301" y="4311"/>
                </a:cubicBezTo>
                <a:cubicBezTo>
                  <a:pt x="7483" y="4308"/>
                  <a:pt x="7629" y="4294"/>
                  <a:pt x="7624" y="4278"/>
                </a:cubicBezTo>
                <a:cubicBezTo>
                  <a:pt x="7587" y="4150"/>
                  <a:pt x="7542" y="4109"/>
                  <a:pt x="7439" y="4109"/>
                </a:cubicBezTo>
                <a:cubicBezTo>
                  <a:pt x="7374" y="4109"/>
                  <a:pt x="7305" y="4126"/>
                  <a:pt x="7283" y="4148"/>
                </a:cubicBezTo>
                <a:cubicBezTo>
                  <a:pt x="7255" y="4176"/>
                  <a:pt x="7226" y="4176"/>
                  <a:pt x="7181" y="4148"/>
                </a:cubicBezTo>
                <a:cubicBezTo>
                  <a:pt x="7138" y="4121"/>
                  <a:pt x="7098" y="4108"/>
                  <a:pt x="7064" y="4109"/>
                </a:cubicBezTo>
                <a:close/>
                <a:moveTo>
                  <a:pt x="6455" y="4145"/>
                </a:moveTo>
                <a:cubicBezTo>
                  <a:pt x="6278" y="4145"/>
                  <a:pt x="6189" y="4192"/>
                  <a:pt x="6250" y="4253"/>
                </a:cubicBezTo>
                <a:cubicBezTo>
                  <a:pt x="6269" y="4273"/>
                  <a:pt x="6362" y="4289"/>
                  <a:pt x="6455" y="4289"/>
                </a:cubicBezTo>
                <a:cubicBezTo>
                  <a:pt x="6586" y="4289"/>
                  <a:pt x="6623" y="4272"/>
                  <a:pt x="6623" y="4217"/>
                </a:cubicBezTo>
                <a:cubicBezTo>
                  <a:pt x="6623" y="4161"/>
                  <a:pt x="6586" y="4145"/>
                  <a:pt x="6455" y="4145"/>
                </a:cubicBezTo>
                <a:close/>
                <a:moveTo>
                  <a:pt x="7775" y="4253"/>
                </a:moveTo>
                <a:cubicBezTo>
                  <a:pt x="7744" y="4253"/>
                  <a:pt x="7718" y="4269"/>
                  <a:pt x="7718" y="4289"/>
                </a:cubicBezTo>
                <a:cubicBezTo>
                  <a:pt x="7718" y="4308"/>
                  <a:pt x="7744" y="4325"/>
                  <a:pt x="7775" y="4325"/>
                </a:cubicBezTo>
                <a:cubicBezTo>
                  <a:pt x="7807" y="4325"/>
                  <a:pt x="7834" y="4308"/>
                  <a:pt x="7834" y="4289"/>
                </a:cubicBezTo>
                <a:cubicBezTo>
                  <a:pt x="7834" y="4269"/>
                  <a:pt x="7807" y="4253"/>
                  <a:pt x="7775" y="4253"/>
                </a:cubicBezTo>
                <a:close/>
                <a:moveTo>
                  <a:pt x="4734" y="4258"/>
                </a:moveTo>
                <a:cubicBezTo>
                  <a:pt x="4684" y="4251"/>
                  <a:pt x="4652" y="4281"/>
                  <a:pt x="4693" y="4323"/>
                </a:cubicBezTo>
                <a:cubicBezTo>
                  <a:pt x="4715" y="4344"/>
                  <a:pt x="4758" y="4352"/>
                  <a:pt x="4790" y="4339"/>
                </a:cubicBezTo>
                <a:cubicBezTo>
                  <a:pt x="4829" y="4324"/>
                  <a:pt x="4829" y="4304"/>
                  <a:pt x="4788" y="4278"/>
                </a:cubicBezTo>
                <a:cubicBezTo>
                  <a:pt x="4769" y="4266"/>
                  <a:pt x="4750" y="4260"/>
                  <a:pt x="4734" y="4258"/>
                </a:cubicBezTo>
                <a:close/>
                <a:moveTo>
                  <a:pt x="10112" y="4537"/>
                </a:moveTo>
                <a:cubicBezTo>
                  <a:pt x="10098" y="4540"/>
                  <a:pt x="10082" y="4555"/>
                  <a:pt x="10067" y="4582"/>
                </a:cubicBezTo>
                <a:cubicBezTo>
                  <a:pt x="10033" y="4645"/>
                  <a:pt x="8587" y="4640"/>
                  <a:pt x="8524" y="4576"/>
                </a:cubicBezTo>
                <a:cubicBezTo>
                  <a:pt x="8484" y="4536"/>
                  <a:pt x="8461" y="4535"/>
                  <a:pt x="8385" y="4575"/>
                </a:cubicBezTo>
                <a:cubicBezTo>
                  <a:pt x="8334" y="4601"/>
                  <a:pt x="8300" y="4648"/>
                  <a:pt x="8308" y="4680"/>
                </a:cubicBezTo>
                <a:cubicBezTo>
                  <a:pt x="8316" y="4712"/>
                  <a:pt x="8284" y="4739"/>
                  <a:pt x="8237" y="4739"/>
                </a:cubicBezTo>
                <a:cubicBezTo>
                  <a:pt x="8185" y="4739"/>
                  <a:pt x="8142" y="4699"/>
                  <a:pt x="8132" y="4640"/>
                </a:cubicBezTo>
                <a:cubicBezTo>
                  <a:pt x="8105" y="4498"/>
                  <a:pt x="7967" y="4516"/>
                  <a:pt x="7939" y="4665"/>
                </a:cubicBezTo>
                <a:cubicBezTo>
                  <a:pt x="7918" y="4777"/>
                  <a:pt x="7931" y="4792"/>
                  <a:pt x="8075" y="4812"/>
                </a:cubicBezTo>
                <a:cubicBezTo>
                  <a:pt x="8162" y="4824"/>
                  <a:pt x="8261" y="4823"/>
                  <a:pt x="8295" y="4810"/>
                </a:cubicBezTo>
                <a:cubicBezTo>
                  <a:pt x="8329" y="4797"/>
                  <a:pt x="8395" y="4806"/>
                  <a:pt x="8443" y="4831"/>
                </a:cubicBezTo>
                <a:cubicBezTo>
                  <a:pt x="8508" y="4865"/>
                  <a:pt x="8546" y="4865"/>
                  <a:pt x="8596" y="4834"/>
                </a:cubicBezTo>
                <a:cubicBezTo>
                  <a:pt x="8680" y="4781"/>
                  <a:pt x="8900" y="4780"/>
                  <a:pt x="9053" y="4832"/>
                </a:cubicBezTo>
                <a:cubicBezTo>
                  <a:pt x="9137" y="4860"/>
                  <a:pt x="9188" y="4860"/>
                  <a:pt x="9232" y="4832"/>
                </a:cubicBezTo>
                <a:cubicBezTo>
                  <a:pt x="9276" y="4805"/>
                  <a:pt x="9317" y="4806"/>
                  <a:pt x="9372" y="4835"/>
                </a:cubicBezTo>
                <a:cubicBezTo>
                  <a:pt x="9431" y="4866"/>
                  <a:pt x="9468" y="4865"/>
                  <a:pt x="9518" y="4834"/>
                </a:cubicBezTo>
                <a:cubicBezTo>
                  <a:pt x="9555" y="4811"/>
                  <a:pt x="9629" y="4793"/>
                  <a:pt x="9683" y="4793"/>
                </a:cubicBezTo>
                <a:cubicBezTo>
                  <a:pt x="9736" y="4793"/>
                  <a:pt x="9795" y="4768"/>
                  <a:pt x="9813" y="4739"/>
                </a:cubicBezTo>
                <a:cubicBezTo>
                  <a:pt x="9867" y="4651"/>
                  <a:pt x="9966" y="4676"/>
                  <a:pt x="10032" y="4794"/>
                </a:cubicBezTo>
                <a:cubicBezTo>
                  <a:pt x="10111" y="4935"/>
                  <a:pt x="10165" y="4900"/>
                  <a:pt x="10174" y="4699"/>
                </a:cubicBezTo>
                <a:cubicBezTo>
                  <a:pt x="10178" y="4608"/>
                  <a:pt x="10155" y="4547"/>
                  <a:pt x="10125" y="4538"/>
                </a:cubicBezTo>
                <a:cubicBezTo>
                  <a:pt x="10121" y="4537"/>
                  <a:pt x="10117" y="4536"/>
                  <a:pt x="10112" y="4537"/>
                </a:cubicBezTo>
                <a:close/>
                <a:moveTo>
                  <a:pt x="4455" y="4540"/>
                </a:moveTo>
                <a:cubicBezTo>
                  <a:pt x="4404" y="4540"/>
                  <a:pt x="4326" y="4569"/>
                  <a:pt x="4283" y="4604"/>
                </a:cubicBezTo>
                <a:cubicBezTo>
                  <a:pt x="4209" y="4663"/>
                  <a:pt x="4200" y="4663"/>
                  <a:pt x="4119" y="4597"/>
                </a:cubicBezTo>
                <a:cubicBezTo>
                  <a:pt x="4043" y="4536"/>
                  <a:pt x="4017" y="4534"/>
                  <a:pt x="3890" y="4576"/>
                </a:cubicBezTo>
                <a:cubicBezTo>
                  <a:pt x="3811" y="4603"/>
                  <a:pt x="3636" y="4625"/>
                  <a:pt x="3501" y="4627"/>
                </a:cubicBezTo>
                <a:cubicBezTo>
                  <a:pt x="3280" y="4630"/>
                  <a:pt x="3254" y="4640"/>
                  <a:pt x="3247" y="4721"/>
                </a:cubicBezTo>
                <a:cubicBezTo>
                  <a:pt x="3242" y="4770"/>
                  <a:pt x="3250" y="4822"/>
                  <a:pt x="3264" y="4837"/>
                </a:cubicBezTo>
                <a:cubicBezTo>
                  <a:pt x="3301" y="4876"/>
                  <a:pt x="3444" y="4870"/>
                  <a:pt x="3485" y="4828"/>
                </a:cubicBezTo>
                <a:cubicBezTo>
                  <a:pt x="3509" y="4804"/>
                  <a:pt x="3558" y="4804"/>
                  <a:pt x="3631" y="4829"/>
                </a:cubicBezTo>
                <a:cubicBezTo>
                  <a:pt x="3709" y="4855"/>
                  <a:pt x="3775" y="4854"/>
                  <a:pt x="3854" y="4823"/>
                </a:cubicBezTo>
                <a:cubicBezTo>
                  <a:pt x="3942" y="4788"/>
                  <a:pt x="3983" y="4788"/>
                  <a:pt x="4051" y="4823"/>
                </a:cubicBezTo>
                <a:cubicBezTo>
                  <a:pt x="4109" y="4854"/>
                  <a:pt x="4149" y="4856"/>
                  <a:pt x="4174" y="4830"/>
                </a:cubicBezTo>
                <a:cubicBezTo>
                  <a:pt x="4194" y="4810"/>
                  <a:pt x="4252" y="4793"/>
                  <a:pt x="4302" y="4793"/>
                </a:cubicBezTo>
                <a:cubicBezTo>
                  <a:pt x="4412" y="4793"/>
                  <a:pt x="4546" y="4690"/>
                  <a:pt x="4549" y="4604"/>
                </a:cubicBezTo>
                <a:cubicBezTo>
                  <a:pt x="4550" y="4569"/>
                  <a:pt x="4508" y="4540"/>
                  <a:pt x="4455" y="4540"/>
                </a:cubicBezTo>
                <a:close/>
                <a:moveTo>
                  <a:pt x="5123" y="4542"/>
                </a:moveTo>
                <a:cubicBezTo>
                  <a:pt x="5066" y="4543"/>
                  <a:pt x="5010" y="4556"/>
                  <a:pt x="4973" y="4579"/>
                </a:cubicBezTo>
                <a:cubicBezTo>
                  <a:pt x="4879" y="4637"/>
                  <a:pt x="5013" y="4799"/>
                  <a:pt x="5138" y="4780"/>
                </a:cubicBezTo>
                <a:cubicBezTo>
                  <a:pt x="5193" y="4771"/>
                  <a:pt x="5268" y="4787"/>
                  <a:pt x="5306" y="4816"/>
                </a:cubicBezTo>
                <a:cubicBezTo>
                  <a:pt x="5346" y="4846"/>
                  <a:pt x="5414" y="4857"/>
                  <a:pt x="5467" y="4843"/>
                </a:cubicBezTo>
                <a:cubicBezTo>
                  <a:pt x="5517" y="4829"/>
                  <a:pt x="5644" y="4810"/>
                  <a:pt x="5749" y="4801"/>
                </a:cubicBezTo>
                <a:cubicBezTo>
                  <a:pt x="5887" y="4789"/>
                  <a:pt x="5931" y="4769"/>
                  <a:pt x="5908" y="4731"/>
                </a:cubicBezTo>
                <a:cubicBezTo>
                  <a:pt x="5890" y="4702"/>
                  <a:pt x="5875" y="4646"/>
                  <a:pt x="5875" y="4607"/>
                </a:cubicBezTo>
                <a:cubicBezTo>
                  <a:pt x="5875" y="4541"/>
                  <a:pt x="5865" y="4540"/>
                  <a:pt x="5749" y="4591"/>
                </a:cubicBezTo>
                <a:cubicBezTo>
                  <a:pt x="5624" y="4646"/>
                  <a:pt x="5386" y="4636"/>
                  <a:pt x="5273" y="4571"/>
                </a:cubicBezTo>
                <a:cubicBezTo>
                  <a:pt x="5236" y="4550"/>
                  <a:pt x="5179" y="4541"/>
                  <a:pt x="5123" y="4542"/>
                </a:cubicBezTo>
                <a:close/>
                <a:moveTo>
                  <a:pt x="10710" y="4547"/>
                </a:moveTo>
                <a:cubicBezTo>
                  <a:pt x="10546" y="4551"/>
                  <a:pt x="10452" y="4574"/>
                  <a:pt x="10394" y="4626"/>
                </a:cubicBezTo>
                <a:cubicBezTo>
                  <a:pt x="10258" y="4748"/>
                  <a:pt x="10293" y="4787"/>
                  <a:pt x="10555" y="4802"/>
                </a:cubicBezTo>
                <a:cubicBezTo>
                  <a:pt x="10690" y="4810"/>
                  <a:pt x="10831" y="4819"/>
                  <a:pt x="10869" y="4822"/>
                </a:cubicBezTo>
                <a:cubicBezTo>
                  <a:pt x="10906" y="4826"/>
                  <a:pt x="10935" y="4800"/>
                  <a:pt x="10932" y="4765"/>
                </a:cubicBezTo>
                <a:cubicBezTo>
                  <a:pt x="10930" y="4731"/>
                  <a:pt x="10935" y="4686"/>
                  <a:pt x="10943" y="4667"/>
                </a:cubicBezTo>
                <a:cubicBezTo>
                  <a:pt x="10984" y="4567"/>
                  <a:pt x="10933" y="4541"/>
                  <a:pt x="10710" y="4547"/>
                </a:cubicBezTo>
                <a:close/>
                <a:moveTo>
                  <a:pt x="12009" y="4550"/>
                </a:moveTo>
                <a:cubicBezTo>
                  <a:pt x="11894" y="4552"/>
                  <a:pt x="11775" y="4586"/>
                  <a:pt x="11721" y="4650"/>
                </a:cubicBezTo>
                <a:cubicBezTo>
                  <a:pt x="11625" y="4762"/>
                  <a:pt x="11658" y="4793"/>
                  <a:pt x="11871" y="4793"/>
                </a:cubicBezTo>
                <a:cubicBezTo>
                  <a:pt x="11970" y="4793"/>
                  <a:pt x="12056" y="4815"/>
                  <a:pt x="12075" y="4847"/>
                </a:cubicBezTo>
                <a:cubicBezTo>
                  <a:pt x="12093" y="4876"/>
                  <a:pt x="12132" y="4901"/>
                  <a:pt x="12161" y="4901"/>
                </a:cubicBezTo>
                <a:cubicBezTo>
                  <a:pt x="12253" y="4901"/>
                  <a:pt x="12327" y="4726"/>
                  <a:pt x="12273" y="4636"/>
                </a:cubicBezTo>
                <a:cubicBezTo>
                  <a:pt x="12235" y="4575"/>
                  <a:pt x="12125" y="4547"/>
                  <a:pt x="12009" y="4550"/>
                </a:cubicBezTo>
                <a:close/>
                <a:moveTo>
                  <a:pt x="7100" y="4619"/>
                </a:moveTo>
                <a:cubicBezTo>
                  <a:pt x="6978" y="4621"/>
                  <a:pt x="6970" y="4639"/>
                  <a:pt x="6970" y="4703"/>
                </a:cubicBezTo>
                <a:cubicBezTo>
                  <a:pt x="6970" y="4788"/>
                  <a:pt x="6985" y="4793"/>
                  <a:pt x="7313" y="4793"/>
                </a:cubicBezTo>
                <a:cubicBezTo>
                  <a:pt x="7645" y="4793"/>
                  <a:pt x="7655" y="4790"/>
                  <a:pt x="7609" y="4712"/>
                </a:cubicBezTo>
                <a:cubicBezTo>
                  <a:pt x="7569" y="4644"/>
                  <a:pt x="7513" y="4629"/>
                  <a:pt x="7266" y="4621"/>
                </a:cubicBezTo>
                <a:cubicBezTo>
                  <a:pt x="7196" y="4619"/>
                  <a:pt x="7141" y="4619"/>
                  <a:pt x="7100" y="4619"/>
                </a:cubicBezTo>
                <a:close/>
                <a:moveTo>
                  <a:pt x="6457" y="4648"/>
                </a:moveTo>
                <a:cubicBezTo>
                  <a:pt x="6302" y="4648"/>
                  <a:pt x="6185" y="4722"/>
                  <a:pt x="6263" y="4771"/>
                </a:cubicBezTo>
                <a:cubicBezTo>
                  <a:pt x="6282" y="4783"/>
                  <a:pt x="6370" y="4793"/>
                  <a:pt x="6460" y="4793"/>
                </a:cubicBezTo>
                <a:cubicBezTo>
                  <a:pt x="6585" y="4793"/>
                  <a:pt x="6623" y="4776"/>
                  <a:pt x="6623" y="4721"/>
                </a:cubicBezTo>
                <a:cubicBezTo>
                  <a:pt x="6623" y="4665"/>
                  <a:pt x="6585" y="4648"/>
                  <a:pt x="6457" y="4648"/>
                </a:cubicBezTo>
                <a:close/>
                <a:moveTo>
                  <a:pt x="4716" y="4756"/>
                </a:moveTo>
                <a:cubicBezTo>
                  <a:pt x="4685" y="4756"/>
                  <a:pt x="4675" y="4773"/>
                  <a:pt x="4694" y="4793"/>
                </a:cubicBezTo>
                <a:cubicBezTo>
                  <a:pt x="4714" y="4812"/>
                  <a:pt x="4756" y="4828"/>
                  <a:pt x="4788" y="4828"/>
                </a:cubicBezTo>
                <a:cubicBezTo>
                  <a:pt x="4819" y="4828"/>
                  <a:pt x="4829" y="4812"/>
                  <a:pt x="4809" y="4793"/>
                </a:cubicBezTo>
                <a:cubicBezTo>
                  <a:pt x="4790" y="4773"/>
                  <a:pt x="4748" y="4756"/>
                  <a:pt x="4716" y="4756"/>
                </a:cubicBezTo>
                <a:close/>
                <a:moveTo>
                  <a:pt x="7775" y="4756"/>
                </a:moveTo>
                <a:cubicBezTo>
                  <a:pt x="7744" y="4756"/>
                  <a:pt x="7718" y="4773"/>
                  <a:pt x="7718" y="4793"/>
                </a:cubicBezTo>
                <a:cubicBezTo>
                  <a:pt x="7718" y="4812"/>
                  <a:pt x="7744" y="4828"/>
                  <a:pt x="7775" y="4828"/>
                </a:cubicBezTo>
                <a:cubicBezTo>
                  <a:pt x="7807" y="4828"/>
                  <a:pt x="7834" y="4812"/>
                  <a:pt x="7834" y="4793"/>
                </a:cubicBezTo>
                <a:cubicBezTo>
                  <a:pt x="7834" y="4773"/>
                  <a:pt x="7807" y="4756"/>
                  <a:pt x="7775" y="4756"/>
                </a:cubicBezTo>
                <a:close/>
                <a:moveTo>
                  <a:pt x="11164" y="4759"/>
                </a:moveTo>
                <a:cubicBezTo>
                  <a:pt x="11144" y="4759"/>
                  <a:pt x="11119" y="4762"/>
                  <a:pt x="11091" y="4769"/>
                </a:cubicBezTo>
                <a:cubicBezTo>
                  <a:pt x="11040" y="4781"/>
                  <a:pt x="11018" y="4813"/>
                  <a:pt x="11037" y="4845"/>
                </a:cubicBezTo>
                <a:cubicBezTo>
                  <a:pt x="11081" y="4916"/>
                  <a:pt x="11168" y="4916"/>
                  <a:pt x="11212" y="4845"/>
                </a:cubicBezTo>
                <a:cubicBezTo>
                  <a:pt x="11244" y="4792"/>
                  <a:pt x="11224" y="4760"/>
                  <a:pt x="11164" y="4759"/>
                </a:cubicBezTo>
                <a:close/>
                <a:moveTo>
                  <a:pt x="12147" y="5045"/>
                </a:moveTo>
                <a:cubicBezTo>
                  <a:pt x="12121" y="5044"/>
                  <a:pt x="12088" y="5054"/>
                  <a:pt x="12033" y="5075"/>
                </a:cubicBezTo>
                <a:cubicBezTo>
                  <a:pt x="11953" y="5106"/>
                  <a:pt x="11737" y="5124"/>
                  <a:pt x="11459" y="5123"/>
                </a:cubicBezTo>
                <a:cubicBezTo>
                  <a:pt x="11032" y="5122"/>
                  <a:pt x="11012" y="5125"/>
                  <a:pt x="10986" y="5210"/>
                </a:cubicBezTo>
                <a:cubicBezTo>
                  <a:pt x="10951" y="5322"/>
                  <a:pt x="11023" y="5349"/>
                  <a:pt x="11362" y="5353"/>
                </a:cubicBezTo>
                <a:cubicBezTo>
                  <a:pt x="11512" y="5355"/>
                  <a:pt x="11652" y="5366"/>
                  <a:pt x="11672" y="5379"/>
                </a:cubicBezTo>
                <a:cubicBezTo>
                  <a:pt x="11692" y="5391"/>
                  <a:pt x="11782" y="5377"/>
                  <a:pt x="11872" y="5348"/>
                </a:cubicBezTo>
                <a:cubicBezTo>
                  <a:pt x="12018" y="5301"/>
                  <a:pt x="12061" y="5302"/>
                  <a:pt x="12246" y="5350"/>
                </a:cubicBezTo>
                <a:cubicBezTo>
                  <a:pt x="12527" y="5423"/>
                  <a:pt x="12536" y="5422"/>
                  <a:pt x="12609" y="5291"/>
                </a:cubicBezTo>
                <a:cubicBezTo>
                  <a:pt x="12700" y="5128"/>
                  <a:pt x="12693" y="5121"/>
                  <a:pt x="12469" y="5132"/>
                </a:cubicBezTo>
                <a:cubicBezTo>
                  <a:pt x="12329" y="5139"/>
                  <a:pt x="12248" y="5124"/>
                  <a:pt x="12212" y="5084"/>
                </a:cubicBezTo>
                <a:cubicBezTo>
                  <a:pt x="12189" y="5059"/>
                  <a:pt x="12172" y="5047"/>
                  <a:pt x="12147" y="5045"/>
                </a:cubicBezTo>
                <a:close/>
                <a:moveTo>
                  <a:pt x="4451" y="5046"/>
                </a:moveTo>
                <a:cubicBezTo>
                  <a:pt x="4396" y="5049"/>
                  <a:pt x="4329" y="5071"/>
                  <a:pt x="4283" y="5108"/>
                </a:cubicBezTo>
                <a:cubicBezTo>
                  <a:pt x="4209" y="5167"/>
                  <a:pt x="4200" y="5166"/>
                  <a:pt x="4119" y="5101"/>
                </a:cubicBezTo>
                <a:cubicBezTo>
                  <a:pt x="4043" y="5040"/>
                  <a:pt x="4017" y="5037"/>
                  <a:pt x="3890" y="5080"/>
                </a:cubicBezTo>
                <a:cubicBezTo>
                  <a:pt x="3811" y="5106"/>
                  <a:pt x="3636" y="5129"/>
                  <a:pt x="3501" y="5131"/>
                </a:cubicBezTo>
                <a:cubicBezTo>
                  <a:pt x="3280" y="5134"/>
                  <a:pt x="3253" y="5143"/>
                  <a:pt x="3247" y="5224"/>
                </a:cubicBezTo>
                <a:cubicBezTo>
                  <a:pt x="3242" y="5274"/>
                  <a:pt x="3267" y="5325"/>
                  <a:pt x="3301" y="5339"/>
                </a:cubicBezTo>
                <a:cubicBezTo>
                  <a:pt x="3336" y="5353"/>
                  <a:pt x="3403" y="5350"/>
                  <a:pt x="3451" y="5333"/>
                </a:cubicBezTo>
                <a:cubicBezTo>
                  <a:pt x="3502" y="5315"/>
                  <a:pt x="3585" y="5318"/>
                  <a:pt x="3647" y="5338"/>
                </a:cubicBezTo>
                <a:cubicBezTo>
                  <a:pt x="3726" y="5365"/>
                  <a:pt x="3781" y="5359"/>
                  <a:pt x="3858" y="5315"/>
                </a:cubicBezTo>
                <a:cubicBezTo>
                  <a:pt x="3919" y="5281"/>
                  <a:pt x="3977" y="5270"/>
                  <a:pt x="3997" y="5290"/>
                </a:cubicBezTo>
                <a:cubicBezTo>
                  <a:pt x="4016" y="5310"/>
                  <a:pt x="4118" y="5324"/>
                  <a:pt x="4223" y="5322"/>
                </a:cubicBezTo>
                <a:cubicBezTo>
                  <a:pt x="4368" y="5319"/>
                  <a:pt x="4431" y="5296"/>
                  <a:pt x="4483" y="5228"/>
                </a:cubicBezTo>
                <a:cubicBezTo>
                  <a:pt x="4520" y="5179"/>
                  <a:pt x="4551" y="5117"/>
                  <a:pt x="4551" y="5091"/>
                </a:cubicBezTo>
                <a:cubicBezTo>
                  <a:pt x="4551" y="5057"/>
                  <a:pt x="4506" y="5043"/>
                  <a:pt x="4451" y="5046"/>
                </a:cubicBezTo>
                <a:close/>
                <a:moveTo>
                  <a:pt x="9038" y="5047"/>
                </a:moveTo>
                <a:cubicBezTo>
                  <a:pt x="9015" y="5047"/>
                  <a:pt x="8987" y="5058"/>
                  <a:pt x="8951" y="5080"/>
                </a:cubicBezTo>
                <a:cubicBezTo>
                  <a:pt x="8858" y="5138"/>
                  <a:pt x="8244" y="5148"/>
                  <a:pt x="8170" y="5092"/>
                </a:cubicBezTo>
                <a:cubicBezTo>
                  <a:pt x="8121" y="5055"/>
                  <a:pt x="8087" y="5053"/>
                  <a:pt x="8025" y="5085"/>
                </a:cubicBezTo>
                <a:cubicBezTo>
                  <a:pt x="7909" y="5145"/>
                  <a:pt x="7063" y="5140"/>
                  <a:pt x="6878" y="5078"/>
                </a:cubicBezTo>
                <a:cubicBezTo>
                  <a:pt x="6743" y="5033"/>
                  <a:pt x="6719" y="5035"/>
                  <a:pt x="6646" y="5097"/>
                </a:cubicBezTo>
                <a:cubicBezTo>
                  <a:pt x="6555" y="5176"/>
                  <a:pt x="6594" y="5292"/>
                  <a:pt x="6733" y="5358"/>
                </a:cubicBezTo>
                <a:cubicBezTo>
                  <a:pt x="6841" y="5410"/>
                  <a:pt x="6878" y="5413"/>
                  <a:pt x="6933" y="5379"/>
                </a:cubicBezTo>
                <a:cubicBezTo>
                  <a:pt x="6954" y="5366"/>
                  <a:pt x="7030" y="5349"/>
                  <a:pt x="7100" y="5342"/>
                </a:cubicBezTo>
                <a:cubicBezTo>
                  <a:pt x="7205" y="5332"/>
                  <a:pt x="8224" y="5325"/>
                  <a:pt x="8439" y="5333"/>
                </a:cubicBezTo>
                <a:cubicBezTo>
                  <a:pt x="8470" y="5334"/>
                  <a:pt x="8681" y="5333"/>
                  <a:pt x="8908" y="5329"/>
                </a:cubicBezTo>
                <a:cubicBezTo>
                  <a:pt x="9134" y="5326"/>
                  <a:pt x="9348" y="5334"/>
                  <a:pt x="9382" y="5347"/>
                </a:cubicBezTo>
                <a:cubicBezTo>
                  <a:pt x="9416" y="5360"/>
                  <a:pt x="9495" y="5354"/>
                  <a:pt x="9558" y="5334"/>
                </a:cubicBezTo>
                <a:cubicBezTo>
                  <a:pt x="9647" y="5304"/>
                  <a:pt x="9683" y="5309"/>
                  <a:pt x="9731" y="5359"/>
                </a:cubicBezTo>
                <a:cubicBezTo>
                  <a:pt x="9787" y="5417"/>
                  <a:pt x="9797" y="5417"/>
                  <a:pt x="9849" y="5363"/>
                </a:cubicBezTo>
                <a:cubicBezTo>
                  <a:pt x="9894" y="5317"/>
                  <a:pt x="9970" y="5308"/>
                  <a:pt x="10194" y="5320"/>
                </a:cubicBezTo>
                <a:cubicBezTo>
                  <a:pt x="10430" y="5333"/>
                  <a:pt x="10484" y="5325"/>
                  <a:pt x="10484" y="5279"/>
                </a:cubicBezTo>
                <a:cubicBezTo>
                  <a:pt x="10484" y="5248"/>
                  <a:pt x="10523" y="5213"/>
                  <a:pt x="10570" y="5201"/>
                </a:cubicBezTo>
                <a:cubicBezTo>
                  <a:pt x="10783" y="5150"/>
                  <a:pt x="10608" y="5128"/>
                  <a:pt x="9998" y="5126"/>
                </a:cubicBezTo>
                <a:cubicBezTo>
                  <a:pt x="9389" y="5125"/>
                  <a:pt x="9339" y="5129"/>
                  <a:pt x="9311" y="5196"/>
                </a:cubicBezTo>
                <a:cubicBezTo>
                  <a:pt x="9269" y="5295"/>
                  <a:pt x="9134" y="5258"/>
                  <a:pt x="9112" y="5140"/>
                </a:cubicBezTo>
                <a:cubicBezTo>
                  <a:pt x="9099" y="5077"/>
                  <a:pt x="9076" y="5046"/>
                  <a:pt x="9038" y="5047"/>
                </a:cubicBezTo>
                <a:close/>
                <a:moveTo>
                  <a:pt x="5244" y="5122"/>
                </a:moveTo>
                <a:cubicBezTo>
                  <a:pt x="4984" y="5121"/>
                  <a:pt x="4942" y="5131"/>
                  <a:pt x="4895" y="5208"/>
                </a:cubicBezTo>
                <a:cubicBezTo>
                  <a:pt x="4860" y="5265"/>
                  <a:pt x="4812" y="5288"/>
                  <a:pt x="4754" y="5274"/>
                </a:cubicBezTo>
                <a:cubicBezTo>
                  <a:pt x="4704" y="5262"/>
                  <a:pt x="4666" y="5272"/>
                  <a:pt x="4666" y="5297"/>
                </a:cubicBezTo>
                <a:cubicBezTo>
                  <a:pt x="4666" y="5324"/>
                  <a:pt x="4715" y="5333"/>
                  <a:pt x="4795" y="5321"/>
                </a:cubicBezTo>
                <a:cubicBezTo>
                  <a:pt x="4867" y="5310"/>
                  <a:pt x="4975" y="5324"/>
                  <a:pt x="5036" y="5352"/>
                </a:cubicBezTo>
                <a:cubicBezTo>
                  <a:pt x="5169" y="5414"/>
                  <a:pt x="5222" y="5417"/>
                  <a:pt x="5271" y="5367"/>
                </a:cubicBezTo>
                <a:cubicBezTo>
                  <a:pt x="5291" y="5347"/>
                  <a:pt x="5338" y="5333"/>
                  <a:pt x="5375" y="5336"/>
                </a:cubicBezTo>
                <a:cubicBezTo>
                  <a:pt x="5551" y="5349"/>
                  <a:pt x="5602" y="5333"/>
                  <a:pt x="5536" y="5283"/>
                </a:cubicBezTo>
                <a:cubicBezTo>
                  <a:pt x="5500" y="5256"/>
                  <a:pt x="5486" y="5209"/>
                  <a:pt x="5504" y="5179"/>
                </a:cubicBezTo>
                <a:cubicBezTo>
                  <a:pt x="5532" y="5134"/>
                  <a:pt x="5484" y="5123"/>
                  <a:pt x="5244" y="5122"/>
                </a:cubicBezTo>
                <a:close/>
                <a:moveTo>
                  <a:pt x="6106" y="5152"/>
                </a:moveTo>
                <a:cubicBezTo>
                  <a:pt x="5972" y="5152"/>
                  <a:pt x="5933" y="5168"/>
                  <a:pt x="5933" y="5224"/>
                </a:cubicBezTo>
                <a:cubicBezTo>
                  <a:pt x="5933" y="5280"/>
                  <a:pt x="5972" y="5296"/>
                  <a:pt x="6106" y="5296"/>
                </a:cubicBezTo>
                <a:cubicBezTo>
                  <a:pt x="6241" y="5296"/>
                  <a:pt x="6278" y="5280"/>
                  <a:pt x="6278" y="5224"/>
                </a:cubicBezTo>
                <a:cubicBezTo>
                  <a:pt x="6278" y="5168"/>
                  <a:pt x="6241" y="5152"/>
                  <a:pt x="6106" y="5152"/>
                </a:cubicBezTo>
                <a:close/>
                <a:moveTo>
                  <a:pt x="10832" y="5260"/>
                </a:moveTo>
                <a:cubicBezTo>
                  <a:pt x="10803" y="5260"/>
                  <a:pt x="10762" y="5276"/>
                  <a:pt x="10742" y="5296"/>
                </a:cubicBezTo>
                <a:cubicBezTo>
                  <a:pt x="10723" y="5316"/>
                  <a:pt x="10747" y="5332"/>
                  <a:pt x="10796" y="5332"/>
                </a:cubicBezTo>
                <a:cubicBezTo>
                  <a:pt x="10846" y="5332"/>
                  <a:pt x="10886" y="5316"/>
                  <a:pt x="10886" y="5296"/>
                </a:cubicBezTo>
                <a:cubicBezTo>
                  <a:pt x="10886" y="5276"/>
                  <a:pt x="10862" y="5260"/>
                  <a:pt x="10832" y="5260"/>
                </a:cubicBezTo>
                <a:close/>
                <a:moveTo>
                  <a:pt x="10123" y="5546"/>
                </a:moveTo>
                <a:cubicBezTo>
                  <a:pt x="10106" y="5541"/>
                  <a:pt x="10086" y="5554"/>
                  <a:pt x="10067" y="5589"/>
                </a:cubicBezTo>
                <a:cubicBezTo>
                  <a:pt x="10052" y="5617"/>
                  <a:pt x="9807" y="5630"/>
                  <a:pt x="9302" y="5630"/>
                </a:cubicBezTo>
                <a:cubicBezTo>
                  <a:pt x="8797" y="5630"/>
                  <a:pt x="8552" y="5617"/>
                  <a:pt x="8537" y="5589"/>
                </a:cubicBezTo>
                <a:cubicBezTo>
                  <a:pt x="8498" y="5516"/>
                  <a:pt x="8422" y="5546"/>
                  <a:pt x="8359" y="5660"/>
                </a:cubicBezTo>
                <a:cubicBezTo>
                  <a:pt x="8285" y="5791"/>
                  <a:pt x="8158" y="5782"/>
                  <a:pt x="8132" y="5644"/>
                </a:cubicBezTo>
                <a:cubicBezTo>
                  <a:pt x="8106" y="5508"/>
                  <a:pt x="7949" y="5518"/>
                  <a:pt x="7949" y="5656"/>
                </a:cubicBezTo>
                <a:cubicBezTo>
                  <a:pt x="7949" y="5715"/>
                  <a:pt x="7955" y="5776"/>
                  <a:pt x="7963" y="5791"/>
                </a:cubicBezTo>
                <a:cubicBezTo>
                  <a:pt x="7971" y="5806"/>
                  <a:pt x="8216" y="5819"/>
                  <a:pt x="8508" y="5820"/>
                </a:cubicBezTo>
                <a:cubicBezTo>
                  <a:pt x="8799" y="5821"/>
                  <a:pt x="9056" y="5832"/>
                  <a:pt x="9079" y="5846"/>
                </a:cubicBezTo>
                <a:cubicBezTo>
                  <a:pt x="9137" y="5883"/>
                  <a:pt x="9203" y="5879"/>
                  <a:pt x="9246" y="5835"/>
                </a:cubicBezTo>
                <a:cubicBezTo>
                  <a:pt x="9272" y="5809"/>
                  <a:pt x="9308" y="5809"/>
                  <a:pt x="9361" y="5837"/>
                </a:cubicBezTo>
                <a:cubicBezTo>
                  <a:pt x="9412" y="5863"/>
                  <a:pt x="9475" y="5865"/>
                  <a:pt x="9543" y="5843"/>
                </a:cubicBezTo>
                <a:cubicBezTo>
                  <a:pt x="9601" y="5825"/>
                  <a:pt x="9678" y="5817"/>
                  <a:pt x="9713" y="5825"/>
                </a:cubicBezTo>
                <a:cubicBezTo>
                  <a:pt x="9749" y="5833"/>
                  <a:pt x="9792" y="5806"/>
                  <a:pt x="9809" y="5766"/>
                </a:cubicBezTo>
                <a:cubicBezTo>
                  <a:pt x="9848" y="5673"/>
                  <a:pt x="9967" y="5670"/>
                  <a:pt x="10005" y="5762"/>
                </a:cubicBezTo>
                <a:cubicBezTo>
                  <a:pt x="10065" y="5906"/>
                  <a:pt x="10176" y="5870"/>
                  <a:pt x="10176" y="5707"/>
                </a:cubicBezTo>
                <a:cubicBezTo>
                  <a:pt x="10176" y="5614"/>
                  <a:pt x="10152" y="5555"/>
                  <a:pt x="10123" y="5546"/>
                </a:cubicBezTo>
                <a:close/>
                <a:moveTo>
                  <a:pt x="4449" y="5547"/>
                </a:moveTo>
                <a:cubicBezTo>
                  <a:pt x="4404" y="5543"/>
                  <a:pt x="4345" y="5562"/>
                  <a:pt x="4283" y="5611"/>
                </a:cubicBezTo>
                <a:cubicBezTo>
                  <a:pt x="4209" y="5671"/>
                  <a:pt x="4201" y="5671"/>
                  <a:pt x="4123" y="5608"/>
                </a:cubicBezTo>
                <a:cubicBezTo>
                  <a:pt x="4055" y="5553"/>
                  <a:pt x="4020" y="5550"/>
                  <a:pt x="3913" y="5586"/>
                </a:cubicBezTo>
                <a:cubicBezTo>
                  <a:pt x="3842" y="5609"/>
                  <a:pt x="3667" y="5631"/>
                  <a:pt x="3521" y="5634"/>
                </a:cubicBezTo>
                <a:cubicBezTo>
                  <a:pt x="3280" y="5638"/>
                  <a:pt x="3253" y="5647"/>
                  <a:pt x="3247" y="5728"/>
                </a:cubicBezTo>
                <a:cubicBezTo>
                  <a:pt x="3242" y="5777"/>
                  <a:pt x="3267" y="5829"/>
                  <a:pt x="3301" y="5843"/>
                </a:cubicBezTo>
                <a:cubicBezTo>
                  <a:pt x="3336" y="5857"/>
                  <a:pt x="3403" y="5854"/>
                  <a:pt x="3450" y="5838"/>
                </a:cubicBezTo>
                <a:cubicBezTo>
                  <a:pt x="3498" y="5821"/>
                  <a:pt x="3594" y="5821"/>
                  <a:pt x="3664" y="5838"/>
                </a:cubicBezTo>
                <a:cubicBezTo>
                  <a:pt x="3754" y="5859"/>
                  <a:pt x="3814" y="5852"/>
                  <a:pt x="3863" y="5816"/>
                </a:cubicBezTo>
                <a:cubicBezTo>
                  <a:pt x="3905" y="5784"/>
                  <a:pt x="3957" y="5776"/>
                  <a:pt x="3996" y="5795"/>
                </a:cubicBezTo>
                <a:cubicBezTo>
                  <a:pt x="4032" y="5812"/>
                  <a:pt x="4141" y="5826"/>
                  <a:pt x="4238" y="5825"/>
                </a:cubicBezTo>
                <a:cubicBezTo>
                  <a:pt x="4377" y="5824"/>
                  <a:pt x="4431" y="5802"/>
                  <a:pt x="4487" y="5723"/>
                </a:cubicBezTo>
                <a:cubicBezTo>
                  <a:pt x="4558" y="5624"/>
                  <a:pt x="4524" y="5554"/>
                  <a:pt x="4449" y="5547"/>
                </a:cubicBezTo>
                <a:close/>
                <a:moveTo>
                  <a:pt x="10849" y="5548"/>
                </a:moveTo>
                <a:cubicBezTo>
                  <a:pt x="10792" y="5546"/>
                  <a:pt x="10718" y="5560"/>
                  <a:pt x="10668" y="5592"/>
                </a:cubicBezTo>
                <a:cubicBezTo>
                  <a:pt x="10614" y="5625"/>
                  <a:pt x="10584" y="5625"/>
                  <a:pt x="10530" y="5592"/>
                </a:cubicBezTo>
                <a:cubicBezTo>
                  <a:pt x="10418" y="5522"/>
                  <a:pt x="10394" y="5540"/>
                  <a:pt x="10394" y="5695"/>
                </a:cubicBezTo>
                <a:cubicBezTo>
                  <a:pt x="10394" y="5836"/>
                  <a:pt x="10401" y="5842"/>
                  <a:pt x="10556" y="5827"/>
                </a:cubicBezTo>
                <a:cubicBezTo>
                  <a:pt x="10645" y="5819"/>
                  <a:pt x="10732" y="5826"/>
                  <a:pt x="10748" y="5842"/>
                </a:cubicBezTo>
                <a:cubicBezTo>
                  <a:pt x="10764" y="5859"/>
                  <a:pt x="10829" y="5856"/>
                  <a:pt x="10890" y="5835"/>
                </a:cubicBezTo>
                <a:cubicBezTo>
                  <a:pt x="10978" y="5806"/>
                  <a:pt x="11011" y="5810"/>
                  <a:pt x="11037" y="5853"/>
                </a:cubicBezTo>
                <a:cubicBezTo>
                  <a:pt x="11077" y="5918"/>
                  <a:pt x="11151" y="5924"/>
                  <a:pt x="11207" y="5868"/>
                </a:cubicBezTo>
                <a:cubicBezTo>
                  <a:pt x="11230" y="5845"/>
                  <a:pt x="11169" y="5789"/>
                  <a:pt x="11069" y="5740"/>
                </a:cubicBezTo>
                <a:cubicBezTo>
                  <a:pt x="10961" y="5688"/>
                  <a:pt x="10905" y="5633"/>
                  <a:pt x="10924" y="5601"/>
                </a:cubicBezTo>
                <a:cubicBezTo>
                  <a:pt x="10944" y="5569"/>
                  <a:pt x="10905" y="5550"/>
                  <a:pt x="10849" y="5548"/>
                </a:cubicBezTo>
                <a:close/>
                <a:moveTo>
                  <a:pt x="5744" y="5549"/>
                </a:moveTo>
                <a:cubicBezTo>
                  <a:pt x="5672" y="5549"/>
                  <a:pt x="5586" y="5563"/>
                  <a:pt x="5541" y="5592"/>
                </a:cubicBezTo>
                <a:cubicBezTo>
                  <a:pt x="5487" y="5625"/>
                  <a:pt x="5426" y="5624"/>
                  <a:pt x="5263" y="5588"/>
                </a:cubicBezTo>
                <a:cubicBezTo>
                  <a:pt x="5019" y="5532"/>
                  <a:pt x="4934" y="5576"/>
                  <a:pt x="4993" y="5728"/>
                </a:cubicBezTo>
                <a:cubicBezTo>
                  <a:pt x="5038" y="5846"/>
                  <a:pt x="5052" y="5853"/>
                  <a:pt x="5139" y="5808"/>
                </a:cubicBezTo>
                <a:cubicBezTo>
                  <a:pt x="5192" y="5781"/>
                  <a:pt x="5245" y="5784"/>
                  <a:pt x="5326" y="5821"/>
                </a:cubicBezTo>
                <a:cubicBezTo>
                  <a:pt x="5397" y="5854"/>
                  <a:pt x="5457" y="5860"/>
                  <a:pt x="5492" y="5838"/>
                </a:cubicBezTo>
                <a:cubicBezTo>
                  <a:pt x="5526" y="5817"/>
                  <a:pt x="5585" y="5816"/>
                  <a:pt x="5646" y="5836"/>
                </a:cubicBezTo>
                <a:cubicBezTo>
                  <a:pt x="5790" y="5884"/>
                  <a:pt x="5966" y="5796"/>
                  <a:pt x="5904" y="5707"/>
                </a:cubicBezTo>
                <a:cubicBezTo>
                  <a:pt x="5878" y="5669"/>
                  <a:pt x="5862" y="5618"/>
                  <a:pt x="5868" y="5593"/>
                </a:cubicBezTo>
                <a:cubicBezTo>
                  <a:pt x="5876" y="5564"/>
                  <a:pt x="5817" y="5550"/>
                  <a:pt x="5744" y="5549"/>
                </a:cubicBezTo>
                <a:close/>
                <a:moveTo>
                  <a:pt x="11806" y="5549"/>
                </a:moveTo>
                <a:cubicBezTo>
                  <a:pt x="11746" y="5549"/>
                  <a:pt x="11693" y="5559"/>
                  <a:pt x="11693" y="5582"/>
                </a:cubicBezTo>
                <a:cubicBezTo>
                  <a:pt x="11693" y="5601"/>
                  <a:pt x="11721" y="5627"/>
                  <a:pt x="11755" y="5640"/>
                </a:cubicBezTo>
                <a:cubicBezTo>
                  <a:pt x="11800" y="5658"/>
                  <a:pt x="11800" y="5675"/>
                  <a:pt x="11755" y="5703"/>
                </a:cubicBezTo>
                <a:cubicBezTo>
                  <a:pt x="11627" y="5783"/>
                  <a:pt x="11685" y="5845"/>
                  <a:pt x="11871" y="5828"/>
                </a:cubicBezTo>
                <a:cubicBezTo>
                  <a:pt x="11987" y="5817"/>
                  <a:pt x="12059" y="5829"/>
                  <a:pt x="12079" y="5860"/>
                </a:cubicBezTo>
                <a:cubicBezTo>
                  <a:pt x="12126" y="5937"/>
                  <a:pt x="12209" y="5916"/>
                  <a:pt x="12274" y="5810"/>
                </a:cubicBezTo>
                <a:cubicBezTo>
                  <a:pt x="12360" y="5668"/>
                  <a:pt x="12255" y="5531"/>
                  <a:pt x="12099" y="5583"/>
                </a:cubicBezTo>
                <a:cubicBezTo>
                  <a:pt x="12025" y="5608"/>
                  <a:pt x="11975" y="5608"/>
                  <a:pt x="11951" y="5584"/>
                </a:cubicBezTo>
                <a:cubicBezTo>
                  <a:pt x="11929" y="5561"/>
                  <a:pt x="11865" y="5550"/>
                  <a:pt x="11806" y="5549"/>
                </a:cubicBezTo>
                <a:close/>
                <a:moveTo>
                  <a:pt x="7265" y="5626"/>
                </a:moveTo>
                <a:cubicBezTo>
                  <a:pt x="6979" y="5625"/>
                  <a:pt x="6970" y="5627"/>
                  <a:pt x="6970" y="5725"/>
                </a:cubicBezTo>
                <a:cubicBezTo>
                  <a:pt x="6970" y="5825"/>
                  <a:pt x="6975" y="5827"/>
                  <a:pt x="7301" y="5822"/>
                </a:cubicBezTo>
                <a:cubicBezTo>
                  <a:pt x="7483" y="5820"/>
                  <a:pt x="7629" y="5806"/>
                  <a:pt x="7624" y="5790"/>
                </a:cubicBezTo>
                <a:cubicBezTo>
                  <a:pt x="7580" y="5637"/>
                  <a:pt x="7559" y="5627"/>
                  <a:pt x="7265" y="5626"/>
                </a:cubicBezTo>
                <a:close/>
                <a:moveTo>
                  <a:pt x="6459" y="5692"/>
                </a:moveTo>
                <a:cubicBezTo>
                  <a:pt x="6283" y="5692"/>
                  <a:pt x="6190" y="5733"/>
                  <a:pt x="6263" y="5779"/>
                </a:cubicBezTo>
                <a:cubicBezTo>
                  <a:pt x="6325" y="5818"/>
                  <a:pt x="6584" y="5787"/>
                  <a:pt x="6610" y="5737"/>
                </a:cubicBezTo>
                <a:cubicBezTo>
                  <a:pt x="6626" y="5708"/>
                  <a:pt x="6573" y="5692"/>
                  <a:pt x="6459" y="5692"/>
                </a:cubicBezTo>
                <a:close/>
                <a:moveTo>
                  <a:pt x="4720" y="5764"/>
                </a:moveTo>
                <a:cubicBezTo>
                  <a:pt x="4690" y="5764"/>
                  <a:pt x="4666" y="5780"/>
                  <a:pt x="4666" y="5800"/>
                </a:cubicBezTo>
                <a:cubicBezTo>
                  <a:pt x="4666" y="5820"/>
                  <a:pt x="4706" y="5836"/>
                  <a:pt x="4756" y="5836"/>
                </a:cubicBezTo>
                <a:cubicBezTo>
                  <a:pt x="4805" y="5836"/>
                  <a:pt x="4829" y="5820"/>
                  <a:pt x="4809" y="5800"/>
                </a:cubicBezTo>
                <a:cubicBezTo>
                  <a:pt x="4790" y="5780"/>
                  <a:pt x="4749" y="5764"/>
                  <a:pt x="4720" y="5764"/>
                </a:cubicBezTo>
                <a:close/>
                <a:moveTo>
                  <a:pt x="7775" y="5764"/>
                </a:moveTo>
                <a:cubicBezTo>
                  <a:pt x="7744" y="5764"/>
                  <a:pt x="7718" y="5780"/>
                  <a:pt x="7718" y="5800"/>
                </a:cubicBezTo>
                <a:cubicBezTo>
                  <a:pt x="7718" y="5820"/>
                  <a:pt x="7744" y="5836"/>
                  <a:pt x="7775" y="5836"/>
                </a:cubicBezTo>
                <a:cubicBezTo>
                  <a:pt x="7807" y="5836"/>
                  <a:pt x="7834" y="5820"/>
                  <a:pt x="7834" y="5800"/>
                </a:cubicBezTo>
                <a:cubicBezTo>
                  <a:pt x="7834" y="5780"/>
                  <a:pt x="7807" y="5764"/>
                  <a:pt x="7775" y="5764"/>
                </a:cubicBezTo>
                <a:close/>
                <a:moveTo>
                  <a:pt x="8429" y="6534"/>
                </a:moveTo>
                <a:cubicBezTo>
                  <a:pt x="8427" y="6535"/>
                  <a:pt x="8429" y="6539"/>
                  <a:pt x="8434" y="6545"/>
                </a:cubicBezTo>
                <a:cubicBezTo>
                  <a:pt x="8483" y="6605"/>
                  <a:pt x="8356" y="6644"/>
                  <a:pt x="8151" y="6633"/>
                </a:cubicBezTo>
                <a:cubicBezTo>
                  <a:pt x="7996" y="6625"/>
                  <a:pt x="7977" y="6635"/>
                  <a:pt x="7972" y="6729"/>
                </a:cubicBezTo>
                <a:cubicBezTo>
                  <a:pt x="7966" y="6830"/>
                  <a:pt x="7977" y="6835"/>
                  <a:pt x="8203" y="6830"/>
                </a:cubicBezTo>
                <a:cubicBezTo>
                  <a:pt x="8384" y="6827"/>
                  <a:pt x="8435" y="6838"/>
                  <a:pt x="8423" y="6880"/>
                </a:cubicBezTo>
                <a:cubicBezTo>
                  <a:pt x="8414" y="6909"/>
                  <a:pt x="8458" y="6894"/>
                  <a:pt x="8521" y="6844"/>
                </a:cubicBezTo>
                <a:cubicBezTo>
                  <a:pt x="8612" y="6772"/>
                  <a:pt x="8648" y="6763"/>
                  <a:pt x="8706" y="6799"/>
                </a:cubicBezTo>
                <a:cubicBezTo>
                  <a:pt x="8821" y="6870"/>
                  <a:pt x="8864" y="6852"/>
                  <a:pt x="8858" y="6733"/>
                </a:cubicBezTo>
                <a:cubicBezTo>
                  <a:pt x="8854" y="6639"/>
                  <a:pt x="8835" y="6625"/>
                  <a:pt x="8732" y="6642"/>
                </a:cubicBezTo>
                <a:cubicBezTo>
                  <a:pt x="8651" y="6656"/>
                  <a:pt x="8577" y="6636"/>
                  <a:pt x="8505" y="6582"/>
                </a:cubicBezTo>
                <a:cubicBezTo>
                  <a:pt x="8462" y="6549"/>
                  <a:pt x="8432" y="6531"/>
                  <a:pt x="8429" y="6534"/>
                </a:cubicBezTo>
                <a:close/>
                <a:moveTo>
                  <a:pt x="6707" y="6537"/>
                </a:moveTo>
                <a:cubicBezTo>
                  <a:pt x="6682" y="6533"/>
                  <a:pt x="6661" y="6546"/>
                  <a:pt x="6626" y="6573"/>
                </a:cubicBezTo>
                <a:cubicBezTo>
                  <a:pt x="6583" y="6605"/>
                  <a:pt x="6517" y="6624"/>
                  <a:pt x="6480" y="6615"/>
                </a:cubicBezTo>
                <a:cubicBezTo>
                  <a:pt x="6442" y="6606"/>
                  <a:pt x="6377" y="6612"/>
                  <a:pt x="6333" y="6629"/>
                </a:cubicBezTo>
                <a:cubicBezTo>
                  <a:pt x="6287" y="6647"/>
                  <a:pt x="6223" y="6645"/>
                  <a:pt x="6183" y="6624"/>
                </a:cubicBezTo>
                <a:cubicBezTo>
                  <a:pt x="6135" y="6599"/>
                  <a:pt x="6074" y="6600"/>
                  <a:pt x="5993" y="6627"/>
                </a:cubicBezTo>
                <a:cubicBezTo>
                  <a:pt x="5899" y="6659"/>
                  <a:pt x="5866" y="6656"/>
                  <a:pt x="5841" y="6615"/>
                </a:cubicBezTo>
                <a:cubicBezTo>
                  <a:pt x="5804" y="6555"/>
                  <a:pt x="5452" y="6563"/>
                  <a:pt x="5329" y="6627"/>
                </a:cubicBezTo>
                <a:cubicBezTo>
                  <a:pt x="5275" y="6655"/>
                  <a:pt x="5241" y="6656"/>
                  <a:pt x="5215" y="6630"/>
                </a:cubicBezTo>
                <a:cubicBezTo>
                  <a:pt x="5189" y="6604"/>
                  <a:pt x="5142" y="6603"/>
                  <a:pt x="5065" y="6629"/>
                </a:cubicBezTo>
                <a:cubicBezTo>
                  <a:pt x="4989" y="6655"/>
                  <a:pt x="4919" y="6655"/>
                  <a:pt x="4845" y="6630"/>
                </a:cubicBezTo>
                <a:cubicBezTo>
                  <a:pt x="4773" y="6606"/>
                  <a:pt x="4678" y="6605"/>
                  <a:pt x="4571" y="6628"/>
                </a:cubicBezTo>
                <a:cubicBezTo>
                  <a:pt x="4401" y="6664"/>
                  <a:pt x="4236" y="6660"/>
                  <a:pt x="4169" y="6618"/>
                </a:cubicBezTo>
                <a:cubicBezTo>
                  <a:pt x="4148" y="6605"/>
                  <a:pt x="4084" y="6611"/>
                  <a:pt x="4025" y="6631"/>
                </a:cubicBezTo>
                <a:cubicBezTo>
                  <a:pt x="3959" y="6652"/>
                  <a:pt x="3877" y="6654"/>
                  <a:pt x="3815" y="6634"/>
                </a:cubicBezTo>
                <a:cubicBezTo>
                  <a:pt x="3760" y="6616"/>
                  <a:pt x="3687" y="6608"/>
                  <a:pt x="3652" y="6616"/>
                </a:cubicBezTo>
                <a:cubicBezTo>
                  <a:pt x="3617" y="6624"/>
                  <a:pt x="3555" y="6605"/>
                  <a:pt x="3514" y="6574"/>
                </a:cubicBezTo>
                <a:cubicBezTo>
                  <a:pt x="3398" y="6487"/>
                  <a:pt x="3237" y="6594"/>
                  <a:pt x="3271" y="6736"/>
                </a:cubicBezTo>
                <a:cubicBezTo>
                  <a:pt x="3297" y="6847"/>
                  <a:pt x="3364" y="6867"/>
                  <a:pt x="3512" y="6809"/>
                </a:cubicBezTo>
                <a:cubicBezTo>
                  <a:pt x="3562" y="6789"/>
                  <a:pt x="3622" y="6789"/>
                  <a:pt x="3659" y="6809"/>
                </a:cubicBezTo>
                <a:cubicBezTo>
                  <a:pt x="3749" y="6856"/>
                  <a:pt x="3988" y="6839"/>
                  <a:pt x="4103" y="6778"/>
                </a:cubicBezTo>
                <a:cubicBezTo>
                  <a:pt x="4190" y="6732"/>
                  <a:pt x="4207" y="6733"/>
                  <a:pt x="4235" y="6779"/>
                </a:cubicBezTo>
                <a:cubicBezTo>
                  <a:pt x="4259" y="6818"/>
                  <a:pt x="4369" y="6832"/>
                  <a:pt x="4663" y="6833"/>
                </a:cubicBezTo>
                <a:cubicBezTo>
                  <a:pt x="5018" y="6835"/>
                  <a:pt x="5063" y="6827"/>
                  <a:pt x="5093" y="6759"/>
                </a:cubicBezTo>
                <a:cubicBezTo>
                  <a:pt x="5127" y="6682"/>
                  <a:pt x="5127" y="6682"/>
                  <a:pt x="5234" y="6768"/>
                </a:cubicBezTo>
                <a:cubicBezTo>
                  <a:pt x="5314" y="6833"/>
                  <a:pt x="5380" y="6850"/>
                  <a:pt x="5495" y="6836"/>
                </a:cubicBezTo>
                <a:cubicBezTo>
                  <a:pt x="5579" y="6826"/>
                  <a:pt x="5662" y="6832"/>
                  <a:pt x="5679" y="6849"/>
                </a:cubicBezTo>
                <a:cubicBezTo>
                  <a:pt x="5716" y="6887"/>
                  <a:pt x="5785" y="6889"/>
                  <a:pt x="5840" y="6854"/>
                </a:cubicBezTo>
                <a:cubicBezTo>
                  <a:pt x="5862" y="6840"/>
                  <a:pt x="6033" y="6832"/>
                  <a:pt x="6220" y="6836"/>
                </a:cubicBezTo>
                <a:cubicBezTo>
                  <a:pt x="6407" y="6840"/>
                  <a:pt x="6577" y="6826"/>
                  <a:pt x="6597" y="6806"/>
                </a:cubicBezTo>
                <a:cubicBezTo>
                  <a:pt x="6620" y="6783"/>
                  <a:pt x="6660" y="6781"/>
                  <a:pt x="6701" y="6801"/>
                </a:cubicBezTo>
                <a:cubicBezTo>
                  <a:pt x="6807" y="6853"/>
                  <a:pt x="7143" y="6839"/>
                  <a:pt x="7143" y="6783"/>
                </a:cubicBezTo>
                <a:cubicBezTo>
                  <a:pt x="7143" y="6757"/>
                  <a:pt x="7174" y="6704"/>
                  <a:pt x="7213" y="6665"/>
                </a:cubicBezTo>
                <a:cubicBezTo>
                  <a:pt x="7331" y="6547"/>
                  <a:pt x="7185" y="6494"/>
                  <a:pt x="7030" y="6598"/>
                </a:cubicBezTo>
                <a:lnTo>
                  <a:pt x="6905" y="6682"/>
                </a:lnTo>
                <a:lnTo>
                  <a:pt x="6804" y="6598"/>
                </a:lnTo>
                <a:cubicBezTo>
                  <a:pt x="6758" y="6560"/>
                  <a:pt x="6731" y="6540"/>
                  <a:pt x="6707" y="6537"/>
                </a:cubicBezTo>
                <a:close/>
                <a:moveTo>
                  <a:pt x="2736" y="6556"/>
                </a:moveTo>
                <a:cubicBezTo>
                  <a:pt x="2695" y="6556"/>
                  <a:pt x="2649" y="6577"/>
                  <a:pt x="2634" y="6602"/>
                </a:cubicBezTo>
                <a:cubicBezTo>
                  <a:pt x="2598" y="6660"/>
                  <a:pt x="2341" y="6656"/>
                  <a:pt x="2225" y="6596"/>
                </a:cubicBezTo>
                <a:cubicBezTo>
                  <a:pt x="2155" y="6560"/>
                  <a:pt x="2110" y="6563"/>
                  <a:pt x="1990" y="6612"/>
                </a:cubicBezTo>
                <a:cubicBezTo>
                  <a:pt x="1835" y="6676"/>
                  <a:pt x="1822" y="6696"/>
                  <a:pt x="1878" y="6785"/>
                </a:cubicBezTo>
                <a:cubicBezTo>
                  <a:pt x="1904" y="6829"/>
                  <a:pt x="2001" y="6839"/>
                  <a:pt x="2338" y="6835"/>
                </a:cubicBezTo>
                <a:cubicBezTo>
                  <a:pt x="2701" y="6830"/>
                  <a:pt x="2765" y="6820"/>
                  <a:pt x="2765" y="6767"/>
                </a:cubicBezTo>
                <a:cubicBezTo>
                  <a:pt x="2765" y="6732"/>
                  <a:pt x="2790" y="6694"/>
                  <a:pt x="2820" y="6683"/>
                </a:cubicBezTo>
                <a:cubicBezTo>
                  <a:pt x="2894" y="6654"/>
                  <a:pt x="2829" y="6556"/>
                  <a:pt x="2736" y="6556"/>
                </a:cubicBezTo>
                <a:close/>
                <a:moveTo>
                  <a:pt x="7442" y="6735"/>
                </a:moveTo>
                <a:cubicBezTo>
                  <a:pt x="7404" y="6737"/>
                  <a:pt x="7373" y="6770"/>
                  <a:pt x="7373" y="6826"/>
                </a:cubicBezTo>
                <a:cubicBezTo>
                  <a:pt x="7373" y="6875"/>
                  <a:pt x="7396" y="6916"/>
                  <a:pt x="7425" y="6916"/>
                </a:cubicBezTo>
                <a:cubicBezTo>
                  <a:pt x="7492" y="6916"/>
                  <a:pt x="7555" y="6811"/>
                  <a:pt x="7513" y="6769"/>
                </a:cubicBezTo>
                <a:cubicBezTo>
                  <a:pt x="7490" y="6745"/>
                  <a:pt x="7465" y="6734"/>
                  <a:pt x="7442" y="6735"/>
                </a:cubicBezTo>
                <a:close/>
                <a:moveTo>
                  <a:pt x="14901" y="7015"/>
                </a:moveTo>
                <a:lnTo>
                  <a:pt x="14798" y="7100"/>
                </a:lnTo>
                <a:cubicBezTo>
                  <a:pt x="14706" y="7177"/>
                  <a:pt x="14691" y="7179"/>
                  <a:pt x="14656" y="7123"/>
                </a:cubicBezTo>
                <a:cubicBezTo>
                  <a:pt x="14609" y="7046"/>
                  <a:pt x="14467" y="7042"/>
                  <a:pt x="14306" y="7113"/>
                </a:cubicBezTo>
                <a:cubicBezTo>
                  <a:pt x="14239" y="7142"/>
                  <a:pt x="14167" y="7155"/>
                  <a:pt x="14147" y="7142"/>
                </a:cubicBezTo>
                <a:cubicBezTo>
                  <a:pt x="14089" y="7106"/>
                  <a:pt x="13863" y="7102"/>
                  <a:pt x="13760" y="7135"/>
                </a:cubicBezTo>
                <a:cubicBezTo>
                  <a:pt x="13709" y="7152"/>
                  <a:pt x="13649" y="7155"/>
                  <a:pt x="13628" y="7141"/>
                </a:cubicBezTo>
                <a:cubicBezTo>
                  <a:pt x="13607" y="7128"/>
                  <a:pt x="13486" y="7114"/>
                  <a:pt x="13359" y="7110"/>
                </a:cubicBezTo>
                <a:cubicBezTo>
                  <a:pt x="13173" y="7104"/>
                  <a:pt x="13111" y="7118"/>
                  <a:pt x="13040" y="7187"/>
                </a:cubicBezTo>
                <a:cubicBezTo>
                  <a:pt x="12989" y="7235"/>
                  <a:pt x="12916" y="7263"/>
                  <a:pt x="12869" y="7252"/>
                </a:cubicBezTo>
                <a:cubicBezTo>
                  <a:pt x="12819" y="7240"/>
                  <a:pt x="12788" y="7255"/>
                  <a:pt x="12788" y="7290"/>
                </a:cubicBezTo>
                <a:cubicBezTo>
                  <a:pt x="12788" y="7355"/>
                  <a:pt x="12877" y="7367"/>
                  <a:pt x="12933" y="7310"/>
                </a:cubicBezTo>
                <a:cubicBezTo>
                  <a:pt x="12959" y="7284"/>
                  <a:pt x="12998" y="7286"/>
                  <a:pt x="13056" y="7317"/>
                </a:cubicBezTo>
                <a:cubicBezTo>
                  <a:pt x="13122" y="7351"/>
                  <a:pt x="13166" y="7352"/>
                  <a:pt x="13249" y="7319"/>
                </a:cubicBezTo>
                <a:cubicBezTo>
                  <a:pt x="13308" y="7296"/>
                  <a:pt x="13372" y="7291"/>
                  <a:pt x="13388" y="7308"/>
                </a:cubicBezTo>
                <a:cubicBezTo>
                  <a:pt x="13405" y="7325"/>
                  <a:pt x="13720" y="7336"/>
                  <a:pt x="14088" y="7334"/>
                </a:cubicBezTo>
                <a:cubicBezTo>
                  <a:pt x="14576" y="7331"/>
                  <a:pt x="14772" y="7342"/>
                  <a:pt x="14818" y="7377"/>
                </a:cubicBezTo>
                <a:cubicBezTo>
                  <a:pt x="14869" y="7416"/>
                  <a:pt x="14889" y="7416"/>
                  <a:pt x="14925" y="7376"/>
                </a:cubicBezTo>
                <a:cubicBezTo>
                  <a:pt x="14972" y="7323"/>
                  <a:pt x="15356" y="7313"/>
                  <a:pt x="15480" y="7360"/>
                </a:cubicBezTo>
                <a:cubicBezTo>
                  <a:pt x="15596" y="7405"/>
                  <a:pt x="15667" y="7352"/>
                  <a:pt x="15667" y="7221"/>
                </a:cubicBezTo>
                <a:cubicBezTo>
                  <a:pt x="15667" y="7082"/>
                  <a:pt x="15564" y="7020"/>
                  <a:pt x="15483" y="7111"/>
                </a:cubicBezTo>
                <a:cubicBezTo>
                  <a:pt x="15450" y="7148"/>
                  <a:pt x="15401" y="7161"/>
                  <a:pt x="15360" y="7143"/>
                </a:cubicBezTo>
                <a:cubicBezTo>
                  <a:pt x="15276" y="7106"/>
                  <a:pt x="15143" y="7107"/>
                  <a:pt x="15043" y="7145"/>
                </a:cubicBezTo>
                <a:cubicBezTo>
                  <a:pt x="14991" y="7166"/>
                  <a:pt x="14958" y="7150"/>
                  <a:pt x="14935" y="7095"/>
                </a:cubicBezTo>
                <a:lnTo>
                  <a:pt x="14901" y="7015"/>
                </a:lnTo>
                <a:close/>
                <a:moveTo>
                  <a:pt x="12567" y="7031"/>
                </a:moveTo>
                <a:cubicBezTo>
                  <a:pt x="12535" y="7035"/>
                  <a:pt x="12484" y="7059"/>
                  <a:pt x="12438" y="7096"/>
                </a:cubicBezTo>
                <a:lnTo>
                  <a:pt x="12326" y="7186"/>
                </a:lnTo>
                <a:lnTo>
                  <a:pt x="12222" y="7102"/>
                </a:lnTo>
                <a:cubicBezTo>
                  <a:pt x="12130" y="7028"/>
                  <a:pt x="12108" y="7025"/>
                  <a:pt x="12045" y="7073"/>
                </a:cubicBezTo>
                <a:cubicBezTo>
                  <a:pt x="12005" y="7103"/>
                  <a:pt x="11935" y="7119"/>
                  <a:pt x="11889" y="7108"/>
                </a:cubicBezTo>
                <a:cubicBezTo>
                  <a:pt x="11843" y="7097"/>
                  <a:pt x="11768" y="7108"/>
                  <a:pt x="11721" y="7132"/>
                </a:cubicBezTo>
                <a:cubicBezTo>
                  <a:pt x="11660" y="7164"/>
                  <a:pt x="11614" y="7166"/>
                  <a:pt x="11561" y="7139"/>
                </a:cubicBezTo>
                <a:cubicBezTo>
                  <a:pt x="11455" y="7084"/>
                  <a:pt x="11361" y="7134"/>
                  <a:pt x="11362" y="7246"/>
                </a:cubicBezTo>
                <a:cubicBezTo>
                  <a:pt x="11362" y="7339"/>
                  <a:pt x="11373" y="7343"/>
                  <a:pt x="11670" y="7343"/>
                </a:cubicBezTo>
                <a:cubicBezTo>
                  <a:pt x="11840" y="7343"/>
                  <a:pt x="11995" y="7327"/>
                  <a:pt x="12014" y="7308"/>
                </a:cubicBezTo>
                <a:cubicBezTo>
                  <a:pt x="12035" y="7286"/>
                  <a:pt x="12075" y="7285"/>
                  <a:pt x="12116" y="7305"/>
                </a:cubicBezTo>
                <a:cubicBezTo>
                  <a:pt x="12153" y="7323"/>
                  <a:pt x="12267" y="7337"/>
                  <a:pt x="12370" y="7336"/>
                </a:cubicBezTo>
                <a:cubicBezTo>
                  <a:pt x="12510" y="7336"/>
                  <a:pt x="12556" y="7319"/>
                  <a:pt x="12556" y="7271"/>
                </a:cubicBezTo>
                <a:cubicBezTo>
                  <a:pt x="12556" y="7236"/>
                  <a:pt x="12580" y="7199"/>
                  <a:pt x="12609" y="7188"/>
                </a:cubicBezTo>
                <a:cubicBezTo>
                  <a:pt x="12668" y="7165"/>
                  <a:pt x="12659" y="7076"/>
                  <a:pt x="12593" y="7035"/>
                </a:cubicBezTo>
                <a:cubicBezTo>
                  <a:pt x="12587" y="7031"/>
                  <a:pt x="12578" y="7030"/>
                  <a:pt x="12567" y="7031"/>
                </a:cubicBezTo>
                <a:close/>
                <a:moveTo>
                  <a:pt x="10074" y="7032"/>
                </a:moveTo>
                <a:cubicBezTo>
                  <a:pt x="10048" y="7035"/>
                  <a:pt x="10018" y="7046"/>
                  <a:pt x="9981" y="7067"/>
                </a:cubicBezTo>
                <a:cubicBezTo>
                  <a:pt x="9925" y="7097"/>
                  <a:pt x="9849" y="7115"/>
                  <a:pt x="9812" y="7107"/>
                </a:cubicBezTo>
                <a:cubicBezTo>
                  <a:pt x="9775" y="7099"/>
                  <a:pt x="9728" y="7109"/>
                  <a:pt x="9708" y="7129"/>
                </a:cubicBezTo>
                <a:cubicBezTo>
                  <a:pt x="9683" y="7154"/>
                  <a:pt x="9637" y="7153"/>
                  <a:pt x="9564" y="7124"/>
                </a:cubicBezTo>
                <a:cubicBezTo>
                  <a:pt x="9482" y="7092"/>
                  <a:pt x="9436" y="7092"/>
                  <a:pt x="9375" y="7124"/>
                </a:cubicBezTo>
                <a:cubicBezTo>
                  <a:pt x="9315" y="7155"/>
                  <a:pt x="9277" y="7155"/>
                  <a:pt x="9230" y="7126"/>
                </a:cubicBezTo>
                <a:cubicBezTo>
                  <a:pt x="9130" y="7064"/>
                  <a:pt x="8996" y="7117"/>
                  <a:pt x="8976" y="7228"/>
                </a:cubicBezTo>
                <a:cubicBezTo>
                  <a:pt x="8953" y="7351"/>
                  <a:pt x="8793" y="7380"/>
                  <a:pt x="8636" y="7291"/>
                </a:cubicBezTo>
                <a:cubicBezTo>
                  <a:pt x="8559" y="7248"/>
                  <a:pt x="8543" y="7215"/>
                  <a:pt x="8582" y="7186"/>
                </a:cubicBezTo>
                <a:cubicBezTo>
                  <a:pt x="8668" y="7121"/>
                  <a:pt x="8593" y="7099"/>
                  <a:pt x="8406" y="7132"/>
                </a:cubicBezTo>
                <a:cubicBezTo>
                  <a:pt x="8313" y="7149"/>
                  <a:pt x="8226" y="7150"/>
                  <a:pt x="8211" y="7135"/>
                </a:cubicBezTo>
                <a:cubicBezTo>
                  <a:pt x="8196" y="7120"/>
                  <a:pt x="8065" y="7106"/>
                  <a:pt x="7919" y="7105"/>
                </a:cubicBezTo>
                <a:cubicBezTo>
                  <a:pt x="7691" y="7103"/>
                  <a:pt x="7646" y="7114"/>
                  <a:pt x="7601" y="7188"/>
                </a:cubicBezTo>
                <a:cubicBezTo>
                  <a:pt x="7567" y="7245"/>
                  <a:pt x="7519" y="7267"/>
                  <a:pt x="7461" y="7253"/>
                </a:cubicBezTo>
                <a:cubicBezTo>
                  <a:pt x="7406" y="7240"/>
                  <a:pt x="7373" y="7252"/>
                  <a:pt x="7373" y="7284"/>
                </a:cubicBezTo>
                <a:cubicBezTo>
                  <a:pt x="7373" y="7327"/>
                  <a:pt x="7485" y="7337"/>
                  <a:pt x="7954" y="7339"/>
                </a:cubicBezTo>
                <a:cubicBezTo>
                  <a:pt x="8300" y="7339"/>
                  <a:pt x="8562" y="7356"/>
                  <a:pt x="8600" y="7380"/>
                </a:cubicBezTo>
                <a:cubicBezTo>
                  <a:pt x="8680" y="7430"/>
                  <a:pt x="8852" y="7431"/>
                  <a:pt x="8901" y="7382"/>
                </a:cubicBezTo>
                <a:cubicBezTo>
                  <a:pt x="8925" y="7357"/>
                  <a:pt x="8962" y="7356"/>
                  <a:pt x="9005" y="7379"/>
                </a:cubicBezTo>
                <a:cubicBezTo>
                  <a:pt x="9049" y="7402"/>
                  <a:pt x="9105" y="7398"/>
                  <a:pt x="9167" y="7370"/>
                </a:cubicBezTo>
                <a:cubicBezTo>
                  <a:pt x="9222" y="7345"/>
                  <a:pt x="9400" y="7331"/>
                  <a:pt x="9583" y="7336"/>
                </a:cubicBezTo>
                <a:cubicBezTo>
                  <a:pt x="9759" y="7341"/>
                  <a:pt x="9919" y="7329"/>
                  <a:pt x="9939" y="7309"/>
                </a:cubicBezTo>
                <a:cubicBezTo>
                  <a:pt x="9963" y="7285"/>
                  <a:pt x="10002" y="7286"/>
                  <a:pt x="10054" y="7313"/>
                </a:cubicBezTo>
                <a:cubicBezTo>
                  <a:pt x="10104" y="7339"/>
                  <a:pt x="10303" y="7349"/>
                  <a:pt x="10599" y="7340"/>
                </a:cubicBezTo>
                <a:cubicBezTo>
                  <a:pt x="10856" y="7332"/>
                  <a:pt x="11079" y="7338"/>
                  <a:pt x="11095" y="7354"/>
                </a:cubicBezTo>
                <a:cubicBezTo>
                  <a:pt x="11155" y="7414"/>
                  <a:pt x="11238" y="7381"/>
                  <a:pt x="11203" y="7312"/>
                </a:cubicBezTo>
                <a:cubicBezTo>
                  <a:pt x="11183" y="7272"/>
                  <a:pt x="11165" y="7191"/>
                  <a:pt x="11162" y="7132"/>
                </a:cubicBezTo>
                <a:cubicBezTo>
                  <a:pt x="11158" y="7047"/>
                  <a:pt x="11141" y="7033"/>
                  <a:pt x="11082" y="7063"/>
                </a:cubicBezTo>
                <a:cubicBezTo>
                  <a:pt x="11041" y="7085"/>
                  <a:pt x="10979" y="7091"/>
                  <a:pt x="10944" y="7078"/>
                </a:cubicBezTo>
                <a:cubicBezTo>
                  <a:pt x="10910" y="7064"/>
                  <a:pt x="10843" y="7073"/>
                  <a:pt x="10797" y="7097"/>
                </a:cubicBezTo>
                <a:cubicBezTo>
                  <a:pt x="10732" y="7131"/>
                  <a:pt x="10695" y="7131"/>
                  <a:pt x="10627" y="7095"/>
                </a:cubicBezTo>
                <a:cubicBezTo>
                  <a:pt x="10578" y="7070"/>
                  <a:pt x="10471" y="7060"/>
                  <a:pt x="10376" y="7071"/>
                </a:cubicBezTo>
                <a:cubicBezTo>
                  <a:pt x="10286" y="7083"/>
                  <a:pt x="10183" y="7074"/>
                  <a:pt x="10147" y="7052"/>
                </a:cubicBezTo>
                <a:cubicBezTo>
                  <a:pt x="10123" y="7037"/>
                  <a:pt x="10100" y="7030"/>
                  <a:pt x="10074" y="7032"/>
                </a:cubicBezTo>
                <a:close/>
                <a:moveTo>
                  <a:pt x="17250" y="7035"/>
                </a:moveTo>
                <a:cubicBezTo>
                  <a:pt x="17225" y="7042"/>
                  <a:pt x="17207" y="7107"/>
                  <a:pt x="17199" y="7220"/>
                </a:cubicBezTo>
                <a:cubicBezTo>
                  <a:pt x="17193" y="7321"/>
                  <a:pt x="17212" y="7380"/>
                  <a:pt x="17249" y="7372"/>
                </a:cubicBezTo>
                <a:cubicBezTo>
                  <a:pt x="17315" y="7358"/>
                  <a:pt x="17345" y="7187"/>
                  <a:pt x="17299" y="7084"/>
                </a:cubicBezTo>
                <a:cubicBezTo>
                  <a:pt x="17282" y="7045"/>
                  <a:pt x="17264" y="7030"/>
                  <a:pt x="17250" y="7035"/>
                </a:cubicBezTo>
                <a:close/>
                <a:moveTo>
                  <a:pt x="16899" y="7041"/>
                </a:moveTo>
                <a:cubicBezTo>
                  <a:pt x="16887" y="7042"/>
                  <a:pt x="16876" y="7046"/>
                  <a:pt x="16865" y="7053"/>
                </a:cubicBezTo>
                <a:cubicBezTo>
                  <a:pt x="16833" y="7073"/>
                  <a:pt x="16718" y="7081"/>
                  <a:pt x="16611" y="7070"/>
                </a:cubicBezTo>
                <a:cubicBezTo>
                  <a:pt x="16424" y="7051"/>
                  <a:pt x="16342" y="7099"/>
                  <a:pt x="16474" y="7150"/>
                </a:cubicBezTo>
                <a:cubicBezTo>
                  <a:pt x="16512" y="7164"/>
                  <a:pt x="16512" y="7194"/>
                  <a:pt x="16474" y="7239"/>
                </a:cubicBezTo>
                <a:cubicBezTo>
                  <a:pt x="16385" y="7343"/>
                  <a:pt x="16402" y="7357"/>
                  <a:pt x="16590" y="7340"/>
                </a:cubicBezTo>
                <a:cubicBezTo>
                  <a:pt x="16692" y="7331"/>
                  <a:pt x="16790" y="7343"/>
                  <a:pt x="16827" y="7371"/>
                </a:cubicBezTo>
                <a:cubicBezTo>
                  <a:pt x="16912" y="7435"/>
                  <a:pt x="16975" y="7405"/>
                  <a:pt x="17020" y="7278"/>
                </a:cubicBezTo>
                <a:cubicBezTo>
                  <a:pt x="17058" y="7169"/>
                  <a:pt x="16980" y="7035"/>
                  <a:pt x="16899" y="7041"/>
                </a:cubicBezTo>
                <a:close/>
                <a:moveTo>
                  <a:pt x="6014" y="7042"/>
                </a:moveTo>
                <a:cubicBezTo>
                  <a:pt x="5988" y="7041"/>
                  <a:pt x="5967" y="7052"/>
                  <a:pt x="5935" y="7076"/>
                </a:cubicBezTo>
                <a:cubicBezTo>
                  <a:pt x="5895" y="7106"/>
                  <a:pt x="5840" y="7122"/>
                  <a:pt x="5812" y="7112"/>
                </a:cubicBezTo>
                <a:cubicBezTo>
                  <a:pt x="5785" y="7101"/>
                  <a:pt x="5714" y="7109"/>
                  <a:pt x="5655" y="7128"/>
                </a:cubicBezTo>
                <a:cubicBezTo>
                  <a:pt x="5580" y="7153"/>
                  <a:pt x="5527" y="7152"/>
                  <a:pt x="5481" y="7123"/>
                </a:cubicBezTo>
                <a:cubicBezTo>
                  <a:pt x="5398" y="7071"/>
                  <a:pt x="5316" y="7119"/>
                  <a:pt x="5290" y="7237"/>
                </a:cubicBezTo>
                <a:cubicBezTo>
                  <a:pt x="5264" y="7349"/>
                  <a:pt x="5389" y="7376"/>
                  <a:pt x="5436" y="7268"/>
                </a:cubicBezTo>
                <a:lnTo>
                  <a:pt x="5473" y="7186"/>
                </a:lnTo>
                <a:lnTo>
                  <a:pt x="5573" y="7263"/>
                </a:lnTo>
                <a:cubicBezTo>
                  <a:pt x="5662" y="7331"/>
                  <a:pt x="5728" y="7339"/>
                  <a:pt x="6153" y="7334"/>
                </a:cubicBezTo>
                <a:cubicBezTo>
                  <a:pt x="6480" y="7331"/>
                  <a:pt x="6653" y="7344"/>
                  <a:pt x="6695" y="7376"/>
                </a:cubicBezTo>
                <a:cubicBezTo>
                  <a:pt x="6744" y="7412"/>
                  <a:pt x="6776" y="7411"/>
                  <a:pt x="6854" y="7367"/>
                </a:cubicBezTo>
                <a:cubicBezTo>
                  <a:pt x="6907" y="7336"/>
                  <a:pt x="6966" y="7321"/>
                  <a:pt x="6984" y="7333"/>
                </a:cubicBezTo>
                <a:cubicBezTo>
                  <a:pt x="7042" y="7369"/>
                  <a:pt x="7231" y="7225"/>
                  <a:pt x="7242" y="7136"/>
                </a:cubicBezTo>
                <a:cubicBezTo>
                  <a:pt x="7251" y="7059"/>
                  <a:pt x="7234" y="7053"/>
                  <a:pt x="7054" y="7071"/>
                </a:cubicBezTo>
                <a:cubicBezTo>
                  <a:pt x="6946" y="7082"/>
                  <a:pt x="6843" y="7076"/>
                  <a:pt x="6825" y="7058"/>
                </a:cubicBezTo>
                <a:cubicBezTo>
                  <a:pt x="6808" y="7041"/>
                  <a:pt x="6710" y="7055"/>
                  <a:pt x="6608" y="7089"/>
                </a:cubicBezTo>
                <a:cubicBezTo>
                  <a:pt x="6375" y="7166"/>
                  <a:pt x="6261" y="7165"/>
                  <a:pt x="6119" y="7085"/>
                </a:cubicBezTo>
                <a:cubicBezTo>
                  <a:pt x="6070" y="7057"/>
                  <a:pt x="6040" y="7043"/>
                  <a:pt x="6014" y="7042"/>
                </a:cubicBezTo>
                <a:close/>
                <a:moveTo>
                  <a:pt x="4749" y="7060"/>
                </a:moveTo>
                <a:cubicBezTo>
                  <a:pt x="4624" y="7060"/>
                  <a:pt x="4608" y="7075"/>
                  <a:pt x="4608" y="7204"/>
                </a:cubicBezTo>
                <a:cubicBezTo>
                  <a:pt x="4608" y="7283"/>
                  <a:pt x="4622" y="7347"/>
                  <a:pt x="4637" y="7347"/>
                </a:cubicBezTo>
                <a:cubicBezTo>
                  <a:pt x="4712" y="7347"/>
                  <a:pt x="4871" y="7212"/>
                  <a:pt x="4880" y="7140"/>
                </a:cubicBezTo>
                <a:cubicBezTo>
                  <a:pt x="4887" y="7077"/>
                  <a:pt x="4859" y="7060"/>
                  <a:pt x="4749" y="7060"/>
                </a:cubicBezTo>
                <a:close/>
                <a:moveTo>
                  <a:pt x="3470" y="7111"/>
                </a:moveTo>
                <a:cubicBezTo>
                  <a:pt x="3454" y="7114"/>
                  <a:pt x="3439" y="7120"/>
                  <a:pt x="3430" y="7130"/>
                </a:cubicBezTo>
                <a:cubicBezTo>
                  <a:pt x="3411" y="7149"/>
                  <a:pt x="3361" y="7157"/>
                  <a:pt x="3320" y="7147"/>
                </a:cubicBezTo>
                <a:cubicBezTo>
                  <a:pt x="3269" y="7135"/>
                  <a:pt x="3244" y="7162"/>
                  <a:pt x="3244" y="7233"/>
                </a:cubicBezTo>
                <a:cubicBezTo>
                  <a:pt x="3244" y="7323"/>
                  <a:pt x="3267" y="7337"/>
                  <a:pt x="3408" y="7340"/>
                </a:cubicBezTo>
                <a:cubicBezTo>
                  <a:pt x="3571" y="7343"/>
                  <a:pt x="3624" y="7300"/>
                  <a:pt x="3511" y="7256"/>
                </a:cubicBezTo>
                <a:cubicBezTo>
                  <a:pt x="3469" y="7240"/>
                  <a:pt x="3470" y="7219"/>
                  <a:pt x="3514" y="7186"/>
                </a:cubicBezTo>
                <a:cubicBezTo>
                  <a:pt x="3554" y="7156"/>
                  <a:pt x="3556" y="7130"/>
                  <a:pt x="3521" y="7116"/>
                </a:cubicBezTo>
                <a:cubicBezTo>
                  <a:pt x="3505" y="7110"/>
                  <a:pt x="3487" y="7109"/>
                  <a:pt x="3470" y="7111"/>
                </a:cubicBezTo>
                <a:close/>
                <a:moveTo>
                  <a:pt x="4049" y="7132"/>
                </a:moveTo>
                <a:cubicBezTo>
                  <a:pt x="4014" y="7133"/>
                  <a:pt x="3978" y="7137"/>
                  <a:pt x="3940" y="7146"/>
                </a:cubicBezTo>
                <a:cubicBezTo>
                  <a:pt x="3873" y="7162"/>
                  <a:pt x="3868" y="7182"/>
                  <a:pt x="3918" y="7241"/>
                </a:cubicBezTo>
                <a:cubicBezTo>
                  <a:pt x="4001" y="7338"/>
                  <a:pt x="4233" y="7324"/>
                  <a:pt x="4233" y="7222"/>
                </a:cubicBezTo>
                <a:cubicBezTo>
                  <a:pt x="4233" y="7166"/>
                  <a:pt x="4152" y="7131"/>
                  <a:pt x="4049" y="7132"/>
                </a:cubicBezTo>
                <a:close/>
                <a:moveTo>
                  <a:pt x="15902" y="7240"/>
                </a:moveTo>
                <a:cubicBezTo>
                  <a:pt x="15868" y="7240"/>
                  <a:pt x="15840" y="7255"/>
                  <a:pt x="15840" y="7273"/>
                </a:cubicBezTo>
                <a:cubicBezTo>
                  <a:pt x="15840" y="7291"/>
                  <a:pt x="15823" y="7333"/>
                  <a:pt x="15802" y="7367"/>
                </a:cubicBezTo>
                <a:cubicBezTo>
                  <a:pt x="15775" y="7411"/>
                  <a:pt x="15788" y="7425"/>
                  <a:pt x="15845" y="7413"/>
                </a:cubicBezTo>
                <a:cubicBezTo>
                  <a:pt x="15941" y="7393"/>
                  <a:pt x="15991" y="7240"/>
                  <a:pt x="15902" y="7240"/>
                </a:cubicBezTo>
                <a:close/>
                <a:moveTo>
                  <a:pt x="5050" y="7247"/>
                </a:moveTo>
                <a:cubicBezTo>
                  <a:pt x="5027" y="7251"/>
                  <a:pt x="5011" y="7269"/>
                  <a:pt x="5011" y="7293"/>
                </a:cubicBezTo>
                <a:cubicBezTo>
                  <a:pt x="5011" y="7326"/>
                  <a:pt x="5038" y="7348"/>
                  <a:pt x="5073" y="7341"/>
                </a:cubicBezTo>
                <a:cubicBezTo>
                  <a:pt x="5107" y="7334"/>
                  <a:pt x="5135" y="7312"/>
                  <a:pt x="5135" y="7293"/>
                </a:cubicBezTo>
                <a:cubicBezTo>
                  <a:pt x="5135" y="7275"/>
                  <a:pt x="5107" y="7254"/>
                  <a:pt x="5073" y="7247"/>
                </a:cubicBezTo>
                <a:cubicBezTo>
                  <a:pt x="5064" y="7245"/>
                  <a:pt x="5057" y="7245"/>
                  <a:pt x="5050" y="7247"/>
                </a:cubicBezTo>
                <a:close/>
                <a:moveTo>
                  <a:pt x="12604" y="7528"/>
                </a:moveTo>
                <a:cubicBezTo>
                  <a:pt x="12566" y="7528"/>
                  <a:pt x="12478" y="7561"/>
                  <a:pt x="12407" y="7603"/>
                </a:cubicBezTo>
                <a:lnTo>
                  <a:pt x="12278" y="7678"/>
                </a:lnTo>
                <a:lnTo>
                  <a:pt x="12212" y="7601"/>
                </a:lnTo>
                <a:cubicBezTo>
                  <a:pt x="12156" y="7535"/>
                  <a:pt x="12132" y="7530"/>
                  <a:pt x="12054" y="7570"/>
                </a:cubicBezTo>
                <a:cubicBezTo>
                  <a:pt x="12004" y="7596"/>
                  <a:pt x="11917" y="7613"/>
                  <a:pt x="11862" y="7607"/>
                </a:cubicBezTo>
                <a:cubicBezTo>
                  <a:pt x="11806" y="7601"/>
                  <a:pt x="11744" y="7614"/>
                  <a:pt x="11722" y="7636"/>
                </a:cubicBezTo>
                <a:cubicBezTo>
                  <a:pt x="11694" y="7664"/>
                  <a:pt x="11660" y="7664"/>
                  <a:pt x="11602" y="7634"/>
                </a:cubicBezTo>
                <a:cubicBezTo>
                  <a:pt x="11475" y="7568"/>
                  <a:pt x="11354" y="7620"/>
                  <a:pt x="11360" y="7738"/>
                </a:cubicBezTo>
                <a:cubicBezTo>
                  <a:pt x="11364" y="7844"/>
                  <a:pt x="11370" y="7846"/>
                  <a:pt x="11674" y="7844"/>
                </a:cubicBezTo>
                <a:cubicBezTo>
                  <a:pt x="11844" y="7843"/>
                  <a:pt x="11998" y="7827"/>
                  <a:pt x="12016" y="7809"/>
                </a:cubicBezTo>
                <a:cubicBezTo>
                  <a:pt x="12036" y="7789"/>
                  <a:pt x="12075" y="7789"/>
                  <a:pt x="12116" y="7809"/>
                </a:cubicBezTo>
                <a:cubicBezTo>
                  <a:pt x="12153" y="7827"/>
                  <a:pt x="12267" y="7841"/>
                  <a:pt x="12370" y="7840"/>
                </a:cubicBezTo>
                <a:cubicBezTo>
                  <a:pt x="12526" y="7840"/>
                  <a:pt x="12556" y="7826"/>
                  <a:pt x="12556" y="7758"/>
                </a:cubicBezTo>
                <a:cubicBezTo>
                  <a:pt x="12556" y="7713"/>
                  <a:pt x="12583" y="7666"/>
                  <a:pt x="12615" y="7654"/>
                </a:cubicBezTo>
                <a:cubicBezTo>
                  <a:pt x="12695" y="7623"/>
                  <a:pt x="12686" y="7528"/>
                  <a:pt x="12604" y="7528"/>
                </a:cubicBezTo>
                <a:close/>
                <a:moveTo>
                  <a:pt x="6027" y="7530"/>
                </a:moveTo>
                <a:cubicBezTo>
                  <a:pt x="5980" y="7527"/>
                  <a:pt x="5936" y="7542"/>
                  <a:pt x="5914" y="7577"/>
                </a:cubicBezTo>
                <a:cubicBezTo>
                  <a:pt x="5893" y="7611"/>
                  <a:pt x="5804" y="7623"/>
                  <a:pt x="5617" y="7615"/>
                </a:cubicBezTo>
                <a:cubicBezTo>
                  <a:pt x="5348" y="7604"/>
                  <a:pt x="5323" y="7615"/>
                  <a:pt x="5287" y="7758"/>
                </a:cubicBezTo>
                <a:cubicBezTo>
                  <a:pt x="5262" y="7857"/>
                  <a:pt x="5393" y="7869"/>
                  <a:pt x="5436" y="7772"/>
                </a:cubicBezTo>
                <a:cubicBezTo>
                  <a:pt x="5473" y="7690"/>
                  <a:pt x="5474" y="7690"/>
                  <a:pt x="5561" y="7762"/>
                </a:cubicBezTo>
                <a:cubicBezTo>
                  <a:pt x="5636" y="7823"/>
                  <a:pt x="5721" y="7834"/>
                  <a:pt x="6137" y="7837"/>
                </a:cubicBezTo>
                <a:cubicBezTo>
                  <a:pt x="6405" y="7839"/>
                  <a:pt x="6641" y="7851"/>
                  <a:pt x="6662" y="7864"/>
                </a:cubicBezTo>
                <a:cubicBezTo>
                  <a:pt x="6719" y="7900"/>
                  <a:pt x="6843" y="7893"/>
                  <a:pt x="6884" y="7851"/>
                </a:cubicBezTo>
                <a:cubicBezTo>
                  <a:pt x="6904" y="7831"/>
                  <a:pt x="6944" y="7823"/>
                  <a:pt x="6972" y="7834"/>
                </a:cubicBezTo>
                <a:cubicBezTo>
                  <a:pt x="7050" y="7864"/>
                  <a:pt x="7229" y="7735"/>
                  <a:pt x="7241" y="7642"/>
                </a:cubicBezTo>
                <a:cubicBezTo>
                  <a:pt x="7252" y="7544"/>
                  <a:pt x="7118" y="7501"/>
                  <a:pt x="6997" y="7564"/>
                </a:cubicBezTo>
                <a:cubicBezTo>
                  <a:pt x="6931" y="7598"/>
                  <a:pt x="6894" y="7599"/>
                  <a:pt x="6831" y="7567"/>
                </a:cubicBezTo>
                <a:cubicBezTo>
                  <a:pt x="6766" y="7533"/>
                  <a:pt x="6737" y="7537"/>
                  <a:pt x="6693" y="7586"/>
                </a:cubicBezTo>
                <a:cubicBezTo>
                  <a:pt x="6614" y="7674"/>
                  <a:pt x="6231" y="7678"/>
                  <a:pt x="6157" y="7592"/>
                </a:cubicBezTo>
                <a:cubicBezTo>
                  <a:pt x="6124" y="7554"/>
                  <a:pt x="6074" y="7532"/>
                  <a:pt x="6027" y="7530"/>
                </a:cubicBezTo>
                <a:close/>
                <a:moveTo>
                  <a:pt x="11137" y="7530"/>
                </a:moveTo>
                <a:cubicBezTo>
                  <a:pt x="11122" y="7533"/>
                  <a:pt x="11106" y="7546"/>
                  <a:pt x="11087" y="7565"/>
                </a:cubicBezTo>
                <a:cubicBezTo>
                  <a:pt x="11066" y="7586"/>
                  <a:pt x="11006" y="7595"/>
                  <a:pt x="10953" y="7584"/>
                </a:cubicBezTo>
                <a:cubicBezTo>
                  <a:pt x="10900" y="7574"/>
                  <a:pt x="10820" y="7580"/>
                  <a:pt x="10773" y="7599"/>
                </a:cubicBezTo>
                <a:cubicBezTo>
                  <a:pt x="10716" y="7621"/>
                  <a:pt x="10656" y="7614"/>
                  <a:pt x="10590" y="7577"/>
                </a:cubicBezTo>
                <a:cubicBezTo>
                  <a:pt x="10513" y="7533"/>
                  <a:pt x="10467" y="7530"/>
                  <a:pt x="10369" y="7563"/>
                </a:cubicBezTo>
                <a:cubicBezTo>
                  <a:pt x="10277" y="7594"/>
                  <a:pt x="10225" y="7594"/>
                  <a:pt x="10167" y="7564"/>
                </a:cubicBezTo>
                <a:cubicBezTo>
                  <a:pt x="10090" y="7524"/>
                  <a:pt x="10069" y="7528"/>
                  <a:pt x="9756" y="7628"/>
                </a:cubicBezTo>
                <a:cubicBezTo>
                  <a:pt x="9667" y="7656"/>
                  <a:pt x="9616" y="7655"/>
                  <a:pt x="9567" y="7625"/>
                </a:cubicBezTo>
                <a:cubicBezTo>
                  <a:pt x="9517" y="7593"/>
                  <a:pt x="9476" y="7593"/>
                  <a:pt x="9395" y="7625"/>
                </a:cubicBezTo>
                <a:cubicBezTo>
                  <a:pt x="9320" y="7654"/>
                  <a:pt x="9271" y="7655"/>
                  <a:pt x="9228" y="7628"/>
                </a:cubicBezTo>
                <a:cubicBezTo>
                  <a:pt x="9130" y="7567"/>
                  <a:pt x="8996" y="7623"/>
                  <a:pt x="8976" y="7732"/>
                </a:cubicBezTo>
                <a:cubicBezTo>
                  <a:pt x="8953" y="7855"/>
                  <a:pt x="8793" y="7884"/>
                  <a:pt x="8636" y="7795"/>
                </a:cubicBezTo>
                <a:cubicBezTo>
                  <a:pt x="8552" y="7748"/>
                  <a:pt x="8541" y="7721"/>
                  <a:pt x="8590" y="7684"/>
                </a:cubicBezTo>
                <a:cubicBezTo>
                  <a:pt x="8625" y="7658"/>
                  <a:pt x="8644" y="7634"/>
                  <a:pt x="8633" y="7632"/>
                </a:cubicBezTo>
                <a:cubicBezTo>
                  <a:pt x="8621" y="7630"/>
                  <a:pt x="8396" y="7624"/>
                  <a:pt x="8133" y="7617"/>
                </a:cubicBezTo>
                <a:cubicBezTo>
                  <a:pt x="7673" y="7606"/>
                  <a:pt x="7652" y="7609"/>
                  <a:pt x="7601" y="7692"/>
                </a:cubicBezTo>
                <a:cubicBezTo>
                  <a:pt x="7567" y="7749"/>
                  <a:pt x="7519" y="7771"/>
                  <a:pt x="7461" y="7757"/>
                </a:cubicBezTo>
                <a:cubicBezTo>
                  <a:pt x="7407" y="7744"/>
                  <a:pt x="7373" y="7756"/>
                  <a:pt x="7373" y="7788"/>
                </a:cubicBezTo>
                <a:cubicBezTo>
                  <a:pt x="7373" y="7830"/>
                  <a:pt x="7490" y="7841"/>
                  <a:pt x="7984" y="7843"/>
                </a:cubicBezTo>
                <a:cubicBezTo>
                  <a:pt x="8344" y="7844"/>
                  <a:pt x="8621" y="7861"/>
                  <a:pt x="8658" y="7884"/>
                </a:cubicBezTo>
                <a:cubicBezTo>
                  <a:pt x="8735" y="7933"/>
                  <a:pt x="9038" y="7925"/>
                  <a:pt x="9169" y="7871"/>
                </a:cubicBezTo>
                <a:cubicBezTo>
                  <a:pt x="9221" y="7849"/>
                  <a:pt x="9408" y="7835"/>
                  <a:pt x="9584" y="7840"/>
                </a:cubicBezTo>
                <a:cubicBezTo>
                  <a:pt x="9760" y="7845"/>
                  <a:pt x="9919" y="7832"/>
                  <a:pt x="9939" y="7812"/>
                </a:cubicBezTo>
                <a:cubicBezTo>
                  <a:pt x="9963" y="7788"/>
                  <a:pt x="10002" y="7790"/>
                  <a:pt x="10054" y="7817"/>
                </a:cubicBezTo>
                <a:cubicBezTo>
                  <a:pt x="10104" y="7842"/>
                  <a:pt x="10303" y="7852"/>
                  <a:pt x="10599" y="7843"/>
                </a:cubicBezTo>
                <a:cubicBezTo>
                  <a:pt x="10856" y="7835"/>
                  <a:pt x="11079" y="7842"/>
                  <a:pt x="11095" y="7858"/>
                </a:cubicBezTo>
                <a:cubicBezTo>
                  <a:pt x="11165" y="7929"/>
                  <a:pt x="11203" y="7875"/>
                  <a:pt x="11203" y="7708"/>
                </a:cubicBezTo>
                <a:cubicBezTo>
                  <a:pt x="11203" y="7577"/>
                  <a:pt x="11181" y="7518"/>
                  <a:pt x="11137" y="7530"/>
                </a:cubicBezTo>
                <a:close/>
                <a:moveTo>
                  <a:pt x="17251" y="7540"/>
                </a:moveTo>
                <a:cubicBezTo>
                  <a:pt x="17218" y="7533"/>
                  <a:pt x="17194" y="7604"/>
                  <a:pt x="17194" y="7708"/>
                </a:cubicBezTo>
                <a:cubicBezTo>
                  <a:pt x="17194" y="7812"/>
                  <a:pt x="17218" y="7882"/>
                  <a:pt x="17251" y="7875"/>
                </a:cubicBezTo>
                <a:cubicBezTo>
                  <a:pt x="17283" y="7869"/>
                  <a:pt x="17309" y="7793"/>
                  <a:pt x="17309" y="7708"/>
                </a:cubicBezTo>
                <a:cubicBezTo>
                  <a:pt x="17309" y="7622"/>
                  <a:pt x="17283" y="7546"/>
                  <a:pt x="17251" y="7540"/>
                </a:cubicBezTo>
                <a:close/>
                <a:moveTo>
                  <a:pt x="16527" y="7541"/>
                </a:moveTo>
                <a:cubicBezTo>
                  <a:pt x="16439" y="7542"/>
                  <a:pt x="16393" y="7593"/>
                  <a:pt x="16467" y="7649"/>
                </a:cubicBezTo>
                <a:cubicBezTo>
                  <a:pt x="16514" y="7684"/>
                  <a:pt x="16517" y="7708"/>
                  <a:pt x="16476" y="7724"/>
                </a:cubicBezTo>
                <a:cubicBezTo>
                  <a:pt x="16443" y="7737"/>
                  <a:pt x="16416" y="7773"/>
                  <a:pt x="16416" y="7804"/>
                </a:cubicBezTo>
                <a:cubicBezTo>
                  <a:pt x="16416" y="7845"/>
                  <a:pt x="16460" y="7856"/>
                  <a:pt x="16591" y="7844"/>
                </a:cubicBezTo>
                <a:cubicBezTo>
                  <a:pt x="16687" y="7835"/>
                  <a:pt x="16780" y="7841"/>
                  <a:pt x="16796" y="7858"/>
                </a:cubicBezTo>
                <a:cubicBezTo>
                  <a:pt x="16861" y="7923"/>
                  <a:pt x="16984" y="7881"/>
                  <a:pt x="17020" y="7782"/>
                </a:cubicBezTo>
                <a:cubicBezTo>
                  <a:pt x="17069" y="7640"/>
                  <a:pt x="16963" y="7514"/>
                  <a:pt x="16832" y="7560"/>
                </a:cubicBezTo>
                <a:cubicBezTo>
                  <a:pt x="16771" y="7581"/>
                  <a:pt x="16696" y="7580"/>
                  <a:pt x="16627" y="7557"/>
                </a:cubicBezTo>
                <a:cubicBezTo>
                  <a:pt x="16591" y="7545"/>
                  <a:pt x="16557" y="7540"/>
                  <a:pt x="16527" y="7541"/>
                </a:cubicBezTo>
                <a:close/>
                <a:moveTo>
                  <a:pt x="14503" y="7544"/>
                </a:moveTo>
                <a:cubicBezTo>
                  <a:pt x="14465" y="7549"/>
                  <a:pt x="14427" y="7567"/>
                  <a:pt x="14370" y="7600"/>
                </a:cubicBezTo>
                <a:cubicBezTo>
                  <a:pt x="14250" y="7671"/>
                  <a:pt x="14215" y="7674"/>
                  <a:pt x="14027" y="7636"/>
                </a:cubicBezTo>
                <a:cubicBezTo>
                  <a:pt x="13877" y="7605"/>
                  <a:pt x="13799" y="7604"/>
                  <a:pt x="13745" y="7632"/>
                </a:cubicBezTo>
                <a:cubicBezTo>
                  <a:pt x="13703" y="7654"/>
                  <a:pt x="13651" y="7660"/>
                  <a:pt x="13629" y="7646"/>
                </a:cubicBezTo>
                <a:cubicBezTo>
                  <a:pt x="13608" y="7632"/>
                  <a:pt x="13486" y="7618"/>
                  <a:pt x="13359" y="7614"/>
                </a:cubicBezTo>
                <a:cubicBezTo>
                  <a:pt x="13173" y="7608"/>
                  <a:pt x="13111" y="7623"/>
                  <a:pt x="13040" y="7691"/>
                </a:cubicBezTo>
                <a:cubicBezTo>
                  <a:pt x="12989" y="7740"/>
                  <a:pt x="12916" y="7767"/>
                  <a:pt x="12869" y="7756"/>
                </a:cubicBezTo>
                <a:cubicBezTo>
                  <a:pt x="12819" y="7744"/>
                  <a:pt x="12788" y="7759"/>
                  <a:pt x="12788" y="7794"/>
                </a:cubicBezTo>
                <a:cubicBezTo>
                  <a:pt x="12788" y="7859"/>
                  <a:pt x="12877" y="7871"/>
                  <a:pt x="12933" y="7814"/>
                </a:cubicBezTo>
                <a:cubicBezTo>
                  <a:pt x="12959" y="7788"/>
                  <a:pt x="12998" y="7790"/>
                  <a:pt x="13056" y="7821"/>
                </a:cubicBezTo>
                <a:cubicBezTo>
                  <a:pt x="13122" y="7855"/>
                  <a:pt x="13166" y="7856"/>
                  <a:pt x="13249" y="7823"/>
                </a:cubicBezTo>
                <a:cubicBezTo>
                  <a:pt x="13309" y="7800"/>
                  <a:pt x="13372" y="7795"/>
                  <a:pt x="13389" y="7813"/>
                </a:cubicBezTo>
                <a:cubicBezTo>
                  <a:pt x="13427" y="7851"/>
                  <a:pt x="14256" y="7846"/>
                  <a:pt x="14318" y="7807"/>
                </a:cubicBezTo>
                <a:cubicBezTo>
                  <a:pt x="14341" y="7792"/>
                  <a:pt x="14396" y="7798"/>
                  <a:pt x="14438" y="7820"/>
                </a:cubicBezTo>
                <a:cubicBezTo>
                  <a:pt x="14481" y="7842"/>
                  <a:pt x="14567" y="7852"/>
                  <a:pt x="14630" y="7841"/>
                </a:cubicBezTo>
                <a:cubicBezTo>
                  <a:pt x="14694" y="7831"/>
                  <a:pt x="14762" y="7838"/>
                  <a:pt x="14781" y="7858"/>
                </a:cubicBezTo>
                <a:cubicBezTo>
                  <a:pt x="14801" y="7878"/>
                  <a:pt x="14882" y="7882"/>
                  <a:pt x="14968" y="7867"/>
                </a:cubicBezTo>
                <a:cubicBezTo>
                  <a:pt x="15196" y="7828"/>
                  <a:pt x="15400" y="7826"/>
                  <a:pt x="15477" y="7862"/>
                </a:cubicBezTo>
                <a:cubicBezTo>
                  <a:pt x="15516" y="7879"/>
                  <a:pt x="15574" y="7883"/>
                  <a:pt x="15607" y="7871"/>
                </a:cubicBezTo>
                <a:cubicBezTo>
                  <a:pt x="15680" y="7842"/>
                  <a:pt x="15685" y="7637"/>
                  <a:pt x="15614" y="7568"/>
                </a:cubicBezTo>
                <a:cubicBezTo>
                  <a:pt x="15574" y="7528"/>
                  <a:pt x="15550" y="7534"/>
                  <a:pt x="15496" y="7597"/>
                </a:cubicBezTo>
                <a:cubicBezTo>
                  <a:pt x="15453" y="7648"/>
                  <a:pt x="15405" y="7666"/>
                  <a:pt x="15361" y="7647"/>
                </a:cubicBezTo>
                <a:cubicBezTo>
                  <a:pt x="15277" y="7609"/>
                  <a:pt x="15143" y="7610"/>
                  <a:pt x="15043" y="7649"/>
                </a:cubicBezTo>
                <a:cubicBezTo>
                  <a:pt x="14992" y="7669"/>
                  <a:pt x="14958" y="7654"/>
                  <a:pt x="14936" y="7602"/>
                </a:cubicBezTo>
                <a:cubicBezTo>
                  <a:pt x="14912" y="7544"/>
                  <a:pt x="14886" y="7535"/>
                  <a:pt x="14829" y="7565"/>
                </a:cubicBezTo>
                <a:cubicBezTo>
                  <a:pt x="14774" y="7594"/>
                  <a:pt x="14719" y="7593"/>
                  <a:pt x="14629" y="7563"/>
                </a:cubicBezTo>
                <a:cubicBezTo>
                  <a:pt x="14577" y="7546"/>
                  <a:pt x="14541" y="7539"/>
                  <a:pt x="14503" y="7544"/>
                </a:cubicBezTo>
                <a:close/>
                <a:moveTo>
                  <a:pt x="4753" y="7546"/>
                </a:moveTo>
                <a:cubicBezTo>
                  <a:pt x="4658" y="7546"/>
                  <a:pt x="4633" y="7573"/>
                  <a:pt x="4619" y="7699"/>
                </a:cubicBezTo>
                <a:cubicBezTo>
                  <a:pt x="4599" y="7870"/>
                  <a:pt x="4619" y="7881"/>
                  <a:pt x="4773" y="7784"/>
                </a:cubicBezTo>
                <a:cubicBezTo>
                  <a:pt x="4918" y="7694"/>
                  <a:pt x="4906" y="7546"/>
                  <a:pt x="4753" y="7546"/>
                </a:cubicBezTo>
                <a:close/>
                <a:moveTo>
                  <a:pt x="3391" y="7624"/>
                </a:moveTo>
                <a:cubicBezTo>
                  <a:pt x="3294" y="7621"/>
                  <a:pt x="3265" y="7643"/>
                  <a:pt x="3254" y="7730"/>
                </a:cubicBezTo>
                <a:cubicBezTo>
                  <a:pt x="3242" y="7830"/>
                  <a:pt x="3257" y="7841"/>
                  <a:pt x="3405" y="7844"/>
                </a:cubicBezTo>
                <a:cubicBezTo>
                  <a:pt x="3571" y="7847"/>
                  <a:pt x="3624" y="7804"/>
                  <a:pt x="3511" y="7760"/>
                </a:cubicBezTo>
                <a:cubicBezTo>
                  <a:pt x="3469" y="7744"/>
                  <a:pt x="3472" y="7721"/>
                  <a:pt x="3518" y="7686"/>
                </a:cubicBezTo>
                <a:cubicBezTo>
                  <a:pt x="3590" y="7633"/>
                  <a:pt x="3584" y="7630"/>
                  <a:pt x="3391" y="7624"/>
                </a:cubicBezTo>
                <a:close/>
                <a:moveTo>
                  <a:pt x="4023" y="7638"/>
                </a:moveTo>
                <a:cubicBezTo>
                  <a:pt x="3926" y="7644"/>
                  <a:pt x="3855" y="7675"/>
                  <a:pt x="3888" y="7708"/>
                </a:cubicBezTo>
                <a:cubicBezTo>
                  <a:pt x="3941" y="7762"/>
                  <a:pt x="4278" y="7754"/>
                  <a:pt x="4248" y="7699"/>
                </a:cubicBezTo>
                <a:cubicBezTo>
                  <a:pt x="4235" y="7674"/>
                  <a:pt x="4179" y="7649"/>
                  <a:pt x="4124" y="7642"/>
                </a:cubicBezTo>
                <a:cubicBezTo>
                  <a:pt x="4090" y="7638"/>
                  <a:pt x="4055" y="7636"/>
                  <a:pt x="4023" y="7638"/>
                </a:cubicBezTo>
                <a:close/>
                <a:moveTo>
                  <a:pt x="15902" y="7743"/>
                </a:moveTo>
                <a:cubicBezTo>
                  <a:pt x="15868" y="7743"/>
                  <a:pt x="15840" y="7759"/>
                  <a:pt x="15840" y="7777"/>
                </a:cubicBezTo>
                <a:cubicBezTo>
                  <a:pt x="15840" y="7795"/>
                  <a:pt x="15823" y="7838"/>
                  <a:pt x="15802" y="7872"/>
                </a:cubicBezTo>
                <a:cubicBezTo>
                  <a:pt x="15775" y="7915"/>
                  <a:pt x="15788" y="7928"/>
                  <a:pt x="15845" y="7916"/>
                </a:cubicBezTo>
                <a:cubicBezTo>
                  <a:pt x="15941" y="7897"/>
                  <a:pt x="15991" y="7743"/>
                  <a:pt x="15902" y="7743"/>
                </a:cubicBezTo>
                <a:close/>
                <a:moveTo>
                  <a:pt x="5050" y="7750"/>
                </a:moveTo>
                <a:cubicBezTo>
                  <a:pt x="5027" y="7755"/>
                  <a:pt x="5011" y="7773"/>
                  <a:pt x="5011" y="7797"/>
                </a:cubicBezTo>
                <a:cubicBezTo>
                  <a:pt x="5011" y="7830"/>
                  <a:pt x="5038" y="7852"/>
                  <a:pt x="5073" y="7845"/>
                </a:cubicBezTo>
                <a:cubicBezTo>
                  <a:pt x="5107" y="7837"/>
                  <a:pt x="5135" y="7816"/>
                  <a:pt x="5135" y="7797"/>
                </a:cubicBezTo>
                <a:cubicBezTo>
                  <a:pt x="5135" y="7779"/>
                  <a:pt x="5107" y="7758"/>
                  <a:pt x="5073" y="7751"/>
                </a:cubicBezTo>
                <a:cubicBezTo>
                  <a:pt x="5064" y="7749"/>
                  <a:pt x="5057" y="7749"/>
                  <a:pt x="5050" y="7750"/>
                </a:cubicBezTo>
                <a:close/>
                <a:moveTo>
                  <a:pt x="12604" y="8032"/>
                </a:moveTo>
                <a:cubicBezTo>
                  <a:pt x="12566" y="8032"/>
                  <a:pt x="12474" y="8067"/>
                  <a:pt x="12400" y="8111"/>
                </a:cubicBezTo>
                <a:lnTo>
                  <a:pt x="12265" y="8190"/>
                </a:lnTo>
                <a:lnTo>
                  <a:pt x="12231" y="8111"/>
                </a:lnTo>
                <a:cubicBezTo>
                  <a:pt x="12192" y="8019"/>
                  <a:pt x="12138" y="8010"/>
                  <a:pt x="12043" y="8082"/>
                </a:cubicBezTo>
                <a:cubicBezTo>
                  <a:pt x="12007" y="8109"/>
                  <a:pt x="11928" y="8125"/>
                  <a:pt x="11869" y="8115"/>
                </a:cubicBezTo>
                <a:cubicBezTo>
                  <a:pt x="11811" y="8105"/>
                  <a:pt x="11746" y="8116"/>
                  <a:pt x="11723" y="8138"/>
                </a:cubicBezTo>
                <a:cubicBezTo>
                  <a:pt x="11693" y="8169"/>
                  <a:pt x="11662" y="8169"/>
                  <a:pt x="11602" y="8138"/>
                </a:cubicBezTo>
                <a:cubicBezTo>
                  <a:pt x="11475" y="8072"/>
                  <a:pt x="11354" y="8124"/>
                  <a:pt x="11360" y="8242"/>
                </a:cubicBezTo>
                <a:cubicBezTo>
                  <a:pt x="11364" y="8348"/>
                  <a:pt x="11370" y="8350"/>
                  <a:pt x="11674" y="8348"/>
                </a:cubicBezTo>
                <a:cubicBezTo>
                  <a:pt x="11844" y="8347"/>
                  <a:pt x="11998" y="8331"/>
                  <a:pt x="12016" y="8313"/>
                </a:cubicBezTo>
                <a:cubicBezTo>
                  <a:pt x="12036" y="8293"/>
                  <a:pt x="12075" y="8293"/>
                  <a:pt x="12116" y="8313"/>
                </a:cubicBezTo>
                <a:cubicBezTo>
                  <a:pt x="12153" y="8331"/>
                  <a:pt x="12267" y="8345"/>
                  <a:pt x="12370" y="8344"/>
                </a:cubicBezTo>
                <a:cubicBezTo>
                  <a:pt x="12510" y="8344"/>
                  <a:pt x="12556" y="8327"/>
                  <a:pt x="12556" y="8279"/>
                </a:cubicBezTo>
                <a:cubicBezTo>
                  <a:pt x="12556" y="8244"/>
                  <a:pt x="12583" y="8206"/>
                  <a:pt x="12615" y="8194"/>
                </a:cubicBezTo>
                <a:cubicBezTo>
                  <a:pt x="12695" y="8163"/>
                  <a:pt x="12686" y="8032"/>
                  <a:pt x="12604" y="8032"/>
                </a:cubicBezTo>
                <a:close/>
                <a:moveTo>
                  <a:pt x="15551" y="8032"/>
                </a:moveTo>
                <a:cubicBezTo>
                  <a:pt x="15536" y="8032"/>
                  <a:pt x="15521" y="8044"/>
                  <a:pt x="15498" y="8069"/>
                </a:cubicBezTo>
                <a:cubicBezTo>
                  <a:pt x="15428" y="8142"/>
                  <a:pt x="14881" y="8143"/>
                  <a:pt x="14907" y="8069"/>
                </a:cubicBezTo>
                <a:cubicBezTo>
                  <a:pt x="14922" y="8029"/>
                  <a:pt x="14908" y="8028"/>
                  <a:pt x="14838" y="8064"/>
                </a:cubicBezTo>
                <a:cubicBezTo>
                  <a:pt x="14772" y="8098"/>
                  <a:pt x="14724" y="8099"/>
                  <a:pt x="14629" y="8067"/>
                </a:cubicBezTo>
                <a:cubicBezTo>
                  <a:pt x="14525" y="8032"/>
                  <a:pt x="14483" y="8039"/>
                  <a:pt x="14369" y="8105"/>
                </a:cubicBezTo>
                <a:cubicBezTo>
                  <a:pt x="14276" y="8160"/>
                  <a:pt x="14201" y="8176"/>
                  <a:pt x="14129" y="8157"/>
                </a:cubicBezTo>
                <a:cubicBezTo>
                  <a:pt x="14072" y="8142"/>
                  <a:pt x="13824" y="8126"/>
                  <a:pt x="13577" y="8121"/>
                </a:cubicBezTo>
                <a:cubicBezTo>
                  <a:pt x="13162" y="8112"/>
                  <a:pt x="13121" y="8117"/>
                  <a:pt x="13040" y="8195"/>
                </a:cubicBezTo>
                <a:cubicBezTo>
                  <a:pt x="12989" y="8243"/>
                  <a:pt x="12916" y="8271"/>
                  <a:pt x="12869" y="8260"/>
                </a:cubicBezTo>
                <a:cubicBezTo>
                  <a:pt x="12819" y="8248"/>
                  <a:pt x="12788" y="8263"/>
                  <a:pt x="12788" y="8298"/>
                </a:cubicBezTo>
                <a:cubicBezTo>
                  <a:pt x="12788" y="8363"/>
                  <a:pt x="12877" y="8375"/>
                  <a:pt x="12933" y="8318"/>
                </a:cubicBezTo>
                <a:cubicBezTo>
                  <a:pt x="12959" y="8292"/>
                  <a:pt x="12998" y="8294"/>
                  <a:pt x="13056" y="8325"/>
                </a:cubicBezTo>
                <a:cubicBezTo>
                  <a:pt x="13122" y="8359"/>
                  <a:pt x="13166" y="8359"/>
                  <a:pt x="13249" y="8327"/>
                </a:cubicBezTo>
                <a:cubicBezTo>
                  <a:pt x="13308" y="8304"/>
                  <a:pt x="13372" y="8299"/>
                  <a:pt x="13389" y="8316"/>
                </a:cubicBezTo>
                <a:cubicBezTo>
                  <a:pt x="13407" y="8334"/>
                  <a:pt x="13721" y="8345"/>
                  <a:pt x="14088" y="8341"/>
                </a:cubicBezTo>
                <a:cubicBezTo>
                  <a:pt x="14454" y="8337"/>
                  <a:pt x="14766" y="8348"/>
                  <a:pt x="14783" y="8364"/>
                </a:cubicBezTo>
                <a:cubicBezTo>
                  <a:pt x="14799" y="8381"/>
                  <a:pt x="14867" y="8384"/>
                  <a:pt x="14934" y="8370"/>
                </a:cubicBezTo>
                <a:cubicBezTo>
                  <a:pt x="15128" y="8332"/>
                  <a:pt x="15402" y="8329"/>
                  <a:pt x="15477" y="8365"/>
                </a:cubicBezTo>
                <a:cubicBezTo>
                  <a:pt x="15516" y="8383"/>
                  <a:pt x="15574" y="8387"/>
                  <a:pt x="15607" y="8375"/>
                </a:cubicBezTo>
                <a:cubicBezTo>
                  <a:pt x="15683" y="8345"/>
                  <a:pt x="15684" y="8139"/>
                  <a:pt x="15608" y="8068"/>
                </a:cubicBezTo>
                <a:cubicBezTo>
                  <a:pt x="15582" y="8044"/>
                  <a:pt x="15566" y="8032"/>
                  <a:pt x="15551" y="8032"/>
                </a:cubicBezTo>
                <a:close/>
                <a:moveTo>
                  <a:pt x="6012" y="8034"/>
                </a:moveTo>
                <a:cubicBezTo>
                  <a:pt x="5969" y="8035"/>
                  <a:pt x="5933" y="8051"/>
                  <a:pt x="5914" y="8082"/>
                </a:cubicBezTo>
                <a:cubicBezTo>
                  <a:pt x="5892" y="8117"/>
                  <a:pt x="5803" y="8128"/>
                  <a:pt x="5592" y="8118"/>
                </a:cubicBezTo>
                <a:cubicBezTo>
                  <a:pt x="5314" y="8106"/>
                  <a:pt x="5298" y="8110"/>
                  <a:pt x="5298" y="8194"/>
                </a:cubicBezTo>
                <a:cubicBezTo>
                  <a:pt x="5298" y="8243"/>
                  <a:pt x="5297" y="8295"/>
                  <a:pt x="5295" y="8310"/>
                </a:cubicBezTo>
                <a:cubicBezTo>
                  <a:pt x="5284" y="8377"/>
                  <a:pt x="5405" y="8349"/>
                  <a:pt x="5439" y="8276"/>
                </a:cubicBezTo>
                <a:lnTo>
                  <a:pt x="5477" y="8194"/>
                </a:lnTo>
                <a:lnTo>
                  <a:pt x="5567" y="8275"/>
                </a:lnTo>
                <a:cubicBezTo>
                  <a:pt x="5662" y="8359"/>
                  <a:pt x="5842" y="8382"/>
                  <a:pt x="5906" y="8318"/>
                </a:cubicBezTo>
                <a:cubicBezTo>
                  <a:pt x="5931" y="8292"/>
                  <a:pt x="5971" y="8294"/>
                  <a:pt x="6029" y="8325"/>
                </a:cubicBezTo>
                <a:cubicBezTo>
                  <a:pt x="6096" y="8359"/>
                  <a:pt x="6139" y="8359"/>
                  <a:pt x="6222" y="8327"/>
                </a:cubicBezTo>
                <a:cubicBezTo>
                  <a:pt x="6298" y="8297"/>
                  <a:pt x="6342" y="8296"/>
                  <a:pt x="6368" y="8323"/>
                </a:cubicBezTo>
                <a:cubicBezTo>
                  <a:pt x="6389" y="8344"/>
                  <a:pt x="6455" y="8354"/>
                  <a:pt x="6515" y="8344"/>
                </a:cubicBezTo>
                <a:cubicBezTo>
                  <a:pt x="6575" y="8334"/>
                  <a:pt x="6639" y="8342"/>
                  <a:pt x="6659" y="8362"/>
                </a:cubicBezTo>
                <a:cubicBezTo>
                  <a:pt x="6678" y="8381"/>
                  <a:pt x="6736" y="8385"/>
                  <a:pt x="6788" y="8372"/>
                </a:cubicBezTo>
                <a:cubicBezTo>
                  <a:pt x="6840" y="8358"/>
                  <a:pt x="6919" y="8346"/>
                  <a:pt x="6964" y="8345"/>
                </a:cubicBezTo>
                <a:cubicBezTo>
                  <a:pt x="7085" y="8343"/>
                  <a:pt x="7230" y="8240"/>
                  <a:pt x="7241" y="8149"/>
                </a:cubicBezTo>
                <a:cubicBezTo>
                  <a:pt x="7253" y="8046"/>
                  <a:pt x="7176" y="8018"/>
                  <a:pt x="7034" y="8073"/>
                </a:cubicBezTo>
                <a:cubicBezTo>
                  <a:pt x="6947" y="8108"/>
                  <a:pt x="6903" y="8108"/>
                  <a:pt x="6838" y="8074"/>
                </a:cubicBezTo>
                <a:cubicBezTo>
                  <a:pt x="6773" y="8040"/>
                  <a:pt x="6741" y="8041"/>
                  <a:pt x="6693" y="8077"/>
                </a:cubicBezTo>
                <a:cubicBezTo>
                  <a:pt x="6616" y="8135"/>
                  <a:pt x="6244" y="8132"/>
                  <a:pt x="6151" y="8074"/>
                </a:cubicBezTo>
                <a:cubicBezTo>
                  <a:pt x="6105" y="8045"/>
                  <a:pt x="6055" y="8032"/>
                  <a:pt x="6012" y="8034"/>
                </a:cubicBezTo>
                <a:close/>
                <a:moveTo>
                  <a:pt x="16880" y="8034"/>
                </a:moveTo>
                <a:cubicBezTo>
                  <a:pt x="16849" y="8031"/>
                  <a:pt x="16817" y="8041"/>
                  <a:pt x="16791" y="8068"/>
                </a:cubicBezTo>
                <a:cubicBezTo>
                  <a:pt x="16767" y="8092"/>
                  <a:pt x="16714" y="8090"/>
                  <a:pt x="16636" y="8064"/>
                </a:cubicBezTo>
                <a:cubicBezTo>
                  <a:pt x="16482" y="8013"/>
                  <a:pt x="16364" y="8075"/>
                  <a:pt x="16467" y="8153"/>
                </a:cubicBezTo>
                <a:cubicBezTo>
                  <a:pt x="16514" y="8188"/>
                  <a:pt x="16517" y="8213"/>
                  <a:pt x="16476" y="8229"/>
                </a:cubicBezTo>
                <a:cubicBezTo>
                  <a:pt x="16443" y="8242"/>
                  <a:pt x="16416" y="8276"/>
                  <a:pt x="16416" y="8305"/>
                </a:cubicBezTo>
                <a:cubicBezTo>
                  <a:pt x="16416" y="8343"/>
                  <a:pt x="16472" y="8355"/>
                  <a:pt x="16615" y="8349"/>
                </a:cubicBezTo>
                <a:cubicBezTo>
                  <a:pt x="16725" y="8345"/>
                  <a:pt x="16833" y="8352"/>
                  <a:pt x="16855" y="8366"/>
                </a:cubicBezTo>
                <a:cubicBezTo>
                  <a:pt x="16933" y="8415"/>
                  <a:pt x="16983" y="8391"/>
                  <a:pt x="17020" y="8286"/>
                </a:cubicBezTo>
                <a:cubicBezTo>
                  <a:pt x="17061" y="8167"/>
                  <a:pt x="16973" y="8042"/>
                  <a:pt x="16880" y="8034"/>
                </a:cubicBezTo>
                <a:close/>
                <a:moveTo>
                  <a:pt x="4793" y="8039"/>
                </a:moveTo>
                <a:cubicBezTo>
                  <a:pt x="4701" y="8034"/>
                  <a:pt x="4608" y="8126"/>
                  <a:pt x="4608" y="8234"/>
                </a:cubicBezTo>
                <a:cubicBezTo>
                  <a:pt x="4608" y="8373"/>
                  <a:pt x="4627" y="8380"/>
                  <a:pt x="4768" y="8292"/>
                </a:cubicBezTo>
                <a:cubicBezTo>
                  <a:pt x="4882" y="8220"/>
                  <a:pt x="4919" y="8081"/>
                  <a:pt x="4833" y="8047"/>
                </a:cubicBezTo>
                <a:cubicBezTo>
                  <a:pt x="4820" y="8042"/>
                  <a:pt x="4806" y="8040"/>
                  <a:pt x="4793" y="8039"/>
                </a:cubicBezTo>
                <a:close/>
                <a:moveTo>
                  <a:pt x="11149" y="8039"/>
                </a:moveTo>
                <a:cubicBezTo>
                  <a:pt x="11132" y="8035"/>
                  <a:pt x="11111" y="8044"/>
                  <a:pt x="11087" y="8069"/>
                </a:cubicBezTo>
                <a:cubicBezTo>
                  <a:pt x="11062" y="8094"/>
                  <a:pt x="11026" y="8095"/>
                  <a:pt x="10982" y="8073"/>
                </a:cubicBezTo>
                <a:cubicBezTo>
                  <a:pt x="10938" y="8050"/>
                  <a:pt x="10877" y="8055"/>
                  <a:pt x="10804" y="8088"/>
                </a:cubicBezTo>
                <a:cubicBezTo>
                  <a:pt x="10708" y="8132"/>
                  <a:pt x="10680" y="8131"/>
                  <a:pt x="10593" y="8082"/>
                </a:cubicBezTo>
                <a:cubicBezTo>
                  <a:pt x="10518" y="8040"/>
                  <a:pt x="10466" y="8035"/>
                  <a:pt x="10382" y="8063"/>
                </a:cubicBezTo>
                <a:cubicBezTo>
                  <a:pt x="10303" y="8089"/>
                  <a:pt x="10251" y="8088"/>
                  <a:pt x="10205" y="8060"/>
                </a:cubicBezTo>
                <a:cubicBezTo>
                  <a:pt x="10142" y="8020"/>
                  <a:pt x="10086" y="8029"/>
                  <a:pt x="9728" y="8141"/>
                </a:cubicBezTo>
                <a:cubicBezTo>
                  <a:pt x="9672" y="8158"/>
                  <a:pt x="9607" y="8153"/>
                  <a:pt x="9567" y="8129"/>
                </a:cubicBezTo>
                <a:cubicBezTo>
                  <a:pt x="9517" y="8097"/>
                  <a:pt x="9474" y="8098"/>
                  <a:pt x="9390" y="8131"/>
                </a:cubicBezTo>
                <a:cubicBezTo>
                  <a:pt x="9320" y="8158"/>
                  <a:pt x="9266" y="8161"/>
                  <a:pt x="9244" y="8139"/>
                </a:cubicBezTo>
                <a:cubicBezTo>
                  <a:pt x="9225" y="8120"/>
                  <a:pt x="9161" y="8103"/>
                  <a:pt x="9102" y="8103"/>
                </a:cubicBezTo>
                <a:cubicBezTo>
                  <a:pt x="9022" y="8103"/>
                  <a:pt x="8989" y="8134"/>
                  <a:pt x="8976" y="8221"/>
                </a:cubicBezTo>
                <a:cubicBezTo>
                  <a:pt x="8960" y="8322"/>
                  <a:pt x="8938" y="8336"/>
                  <a:pt x="8812" y="8325"/>
                </a:cubicBezTo>
                <a:cubicBezTo>
                  <a:pt x="8601" y="8307"/>
                  <a:pt x="8508" y="8250"/>
                  <a:pt x="8589" y="8189"/>
                </a:cubicBezTo>
                <a:cubicBezTo>
                  <a:pt x="8625" y="8162"/>
                  <a:pt x="8644" y="8138"/>
                  <a:pt x="8633" y="8136"/>
                </a:cubicBezTo>
                <a:cubicBezTo>
                  <a:pt x="8621" y="8135"/>
                  <a:pt x="8386" y="8127"/>
                  <a:pt x="8111" y="8121"/>
                </a:cubicBezTo>
                <a:cubicBezTo>
                  <a:pt x="7633" y="8109"/>
                  <a:pt x="7610" y="8111"/>
                  <a:pt x="7592" y="8186"/>
                </a:cubicBezTo>
                <a:cubicBezTo>
                  <a:pt x="7581" y="8238"/>
                  <a:pt x="7541" y="8262"/>
                  <a:pt x="7474" y="8255"/>
                </a:cubicBezTo>
                <a:cubicBezTo>
                  <a:pt x="7418" y="8249"/>
                  <a:pt x="7373" y="8267"/>
                  <a:pt x="7373" y="8294"/>
                </a:cubicBezTo>
                <a:cubicBezTo>
                  <a:pt x="7373" y="8334"/>
                  <a:pt x="7503" y="8345"/>
                  <a:pt x="7984" y="8347"/>
                </a:cubicBezTo>
                <a:cubicBezTo>
                  <a:pt x="8344" y="8348"/>
                  <a:pt x="8621" y="8365"/>
                  <a:pt x="8658" y="8388"/>
                </a:cubicBezTo>
                <a:cubicBezTo>
                  <a:pt x="8737" y="8438"/>
                  <a:pt x="9039" y="8428"/>
                  <a:pt x="9176" y="8371"/>
                </a:cubicBezTo>
                <a:cubicBezTo>
                  <a:pt x="9237" y="8346"/>
                  <a:pt x="9409" y="8334"/>
                  <a:pt x="9591" y="8342"/>
                </a:cubicBezTo>
                <a:cubicBezTo>
                  <a:pt x="9761" y="8349"/>
                  <a:pt x="9916" y="8340"/>
                  <a:pt x="9936" y="8320"/>
                </a:cubicBezTo>
                <a:cubicBezTo>
                  <a:pt x="9959" y="8296"/>
                  <a:pt x="10012" y="8296"/>
                  <a:pt x="10088" y="8322"/>
                </a:cubicBezTo>
                <a:cubicBezTo>
                  <a:pt x="10154" y="8344"/>
                  <a:pt x="10389" y="8355"/>
                  <a:pt x="10631" y="8347"/>
                </a:cubicBezTo>
                <a:cubicBezTo>
                  <a:pt x="10876" y="8338"/>
                  <a:pt x="11082" y="8348"/>
                  <a:pt x="11116" y="8369"/>
                </a:cubicBezTo>
                <a:cubicBezTo>
                  <a:pt x="11149" y="8389"/>
                  <a:pt x="11176" y="8399"/>
                  <a:pt x="11178" y="8390"/>
                </a:cubicBezTo>
                <a:cubicBezTo>
                  <a:pt x="11215" y="8184"/>
                  <a:pt x="11200" y="8051"/>
                  <a:pt x="11149" y="8039"/>
                </a:cubicBezTo>
                <a:close/>
                <a:moveTo>
                  <a:pt x="17251" y="8044"/>
                </a:moveTo>
                <a:cubicBezTo>
                  <a:pt x="17218" y="8037"/>
                  <a:pt x="17194" y="8108"/>
                  <a:pt x="17194" y="8212"/>
                </a:cubicBezTo>
                <a:cubicBezTo>
                  <a:pt x="17194" y="8316"/>
                  <a:pt x="17218" y="8386"/>
                  <a:pt x="17251" y="8379"/>
                </a:cubicBezTo>
                <a:cubicBezTo>
                  <a:pt x="17283" y="8373"/>
                  <a:pt x="17309" y="8297"/>
                  <a:pt x="17309" y="8212"/>
                </a:cubicBezTo>
                <a:cubicBezTo>
                  <a:pt x="17309" y="8126"/>
                  <a:pt x="17283" y="8050"/>
                  <a:pt x="17251" y="8044"/>
                </a:cubicBezTo>
                <a:close/>
                <a:moveTo>
                  <a:pt x="3334" y="8120"/>
                </a:moveTo>
                <a:cubicBezTo>
                  <a:pt x="3256" y="8124"/>
                  <a:pt x="3249" y="8155"/>
                  <a:pt x="3249" y="8233"/>
                </a:cubicBezTo>
                <a:cubicBezTo>
                  <a:pt x="3249" y="8355"/>
                  <a:pt x="3300" y="8390"/>
                  <a:pt x="3371" y="8318"/>
                </a:cubicBezTo>
                <a:cubicBezTo>
                  <a:pt x="3397" y="8292"/>
                  <a:pt x="3434" y="8293"/>
                  <a:pt x="3490" y="8322"/>
                </a:cubicBezTo>
                <a:cubicBezTo>
                  <a:pt x="3543" y="8350"/>
                  <a:pt x="3571" y="8351"/>
                  <a:pt x="3571" y="8326"/>
                </a:cubicBezTo>
                <a:cubicBezTo>
                  <a:pt x="3571" y="8305"/>
                  <a:pt x="3544" y="8277"/>
                  <a:pt x="3511" y="8264"/>
                </a:cubicBezTo>
                <a:cubicBezTo>
                  <a:pt x="3469" y="8248"/>
                  <a:pt x="3472" y="8225"/>
                  <a:pt x="3518" y="8190"/>
                </a:cubicBezTo>
                <a:cubicBezTo>
                  <a:pt x="3555" y="8162"/>
                  <a:pt x="3576" y="8138"/>
                  <a:pt x="3564" y="8137"/>
                </a:cubicBezTo>
                <a:cubicBezTo>
                  <a:pt x="3453" y="8124"/>
                  <a:pt x="3381" y="8117"/>
                  <a:pt x="3334" y="8120"/>
                </a:cubicBezTo>
                <a:close/>
                <a:moveTo>
                  <a:pt x="4019" y="8142"/>
                </a:moveTo>
                <a:cubicBezTo>
                  <a:pt x="3922" y="8148"/>
                  <a:pt x="3867" y="8182"/>
                  <a:pt x="3896" y="8230"/>
                </a:cubicBezTo>
                <a:cubicBezTo>
                  <a:pt x="3919" y="8267"/>
                  <a:pt x="3986" y="8284"/>
                  <a:pt x="4083" y="8277"/>
                </a:cubicBezTo>
                <a:cubicBezTo>
                  <a:pt x="4255" y="8264"/>
                  <a:pt x="4291" y="8165"/>
                  <a:pt x="4130" y="8146"/>
                </a:cubicBezTo>
                <a:cubicBezTo>
                  <a:pt x="4089" y="8141"/>
                  <a:pt x="4052" y="8140"/>
                  <a:pt x="4019" y="8142"/>
                </a:cubicBezTo>
                <a:close/>
                <a:moveTo>
                  <a:pt x="15902" y="8248"/>
                </a:moveTo>
                <a:cubicBezTo>
                  <a:pt x="15868" y="8248"/>
                  <a:pt x="15840" y="8263"/>
                  <a:pt x="15840" y="8281"/>
                </a:cubicBezTo>
                <a:cubicBezTo>
                  <a:pt x="15840" y="8299"/>
                  <a:pt x="15823" y="8341"/>
                  <a:pt x="15802" y="8375"/>
                </a:cubicBezTo>
                <a:cubicBezTo>
                  <a:pt x="15775" y="8419"/>
                  <a:pt x="15788" y="8432"/>
                  <a:pt x="15845" y="8420"/>
                </a:cubicBezTo>
                <a:cubicBezTo>
                  <a:pt x="15941" y="8401"/>
                  <a:pt x="15991" y="8248"/>
                  <a:pt x="15902" y="8248"/>
                </a:cubicBezTo>
                <a:close/>
                <a:moveTo>
                  <a:pt x="5050" y="8254"/>
                </a:moveTo>
                <a:cubicBezTo>
                  <a:pt x="5027" y="8259"/>
                  <a:pt x="5011" y="8277"/>
                  <a:pt x="5011" y="8301"/>
                </a:cubicBezTo>
                <a:cubicBezTo>
                  <a:pt x="5011" y="8334"/>
                  <a:pt x="5038" y="8356"/>
                  <a:pt x="5073" y="8349"/>
                </a:cubicBezTo>
                <a:cubicBezTo>
                  <a:pt x="5107" y="8341"/>
                  <a:pt x="5135" y="8320"/>
                  <a:pt x="5135" y="8301"/>
                </a:cubicBezTo>
                <a:cubicBezTo>
                  <a:pt x="5135" y="8283"/>
                  <a:pt x="5107" y="8262"/>
                  <a:pt x="5073" y="8255"/>
                </a:cubicBezTo>
                <a:cubicBezTo>
                  <a:pt x="5064" y="8253"/>
                  <a:pt x="5057" y="8253"/>
                  <a:pt x="5050" y="8254"/>
                </a:cubicBezTo>
                <a:close/>
                <a:moveTo>
                  <a:pt x="7435" y="9073"/>
                </a:moveTo>
                <a:cubicBezTo>
                  <a:pt x="7380" y="9070"/>
                  <a:pt x="7321" y="9102"/>
                  <a:pt x="7330" y="9156"/>
                </a:cubicBezTo>
                <a:cubicBezTo>
                  <a:pt x="7342" y="9226"/>
                  <a:pt x="7320" y="9235"/>
                  <a:pt x="7156" y="9225"/>
                </a:cubicBezTo>
                <a:cubicBezTo>
                  <a:pt x="7050" y="9219"/>
                  <a:pt x="6970" y="9230"/>
                  <a:pt x="6970" y="9252"/>
                </a:cubicBezTo>
                <a:cubicBezTo>
                  <a:pt x="6970" y="9274"/>
                  <a:pt x="7033" y="9291"/>
                  <a:pt x="7110" y="9291"/>
                </a:cubicBezTo>
                <a:cubicBezTo>
                  <a:pt x="7187" y="9291"/>
                  <a:pt x="7267" y="9307"/>
                  <a:pt x="7287" y="9327"/>
                </a:cubicBezTo>
                <a:cubicBezTo>
                  <a:pt x="7306" y="9347"/>
                  <a:pt x="7385" y="9363"/>
                  <a:pt x="7463" y="9363"/>
                </a:cubicBezTo>
                <a:cubicBezTo>
                  <a:pt x="7606" y="9363"/>
                  <a:pt x="7614" y="9325"/>
                  <a:pt x="7513" y="9120"/>
                </a:cubicBezTo>
                <a:cubicBezTo>
                  <a:pt x="7498" y="9090"/>
                  <a:pt x="7467" y="9075"/>
                  <a:pt x="7435" y="9073"/>
                </a:cubicBezTo>
                <a:close/>
                <a:moveTo>
                  <a:pt x="6752" y="9081"/>
                </a:moveTo>
                <a:cubicBezTo>
                  <a:pt x="6719" y="9080"/>
                  <a:pt x="6672" y="9096"/>
                  <a:pt x="6607" y="9126"/>
                </a:cubicBezTo>
                <a:cubicBezTo>
                  <a:pt x="6501" y="9177"/>
                  <a:pt x="5945" y="9179"/>
                  <a:pt x="5817" y="9129"/>
                </a:cubicBezTo>
                <a:cubicBezTo>
                  <a:pt x="5715" y="9090"/>
                  <a:pt x="5650" y="9154"/>
                  <a:pt x="5684" y="9263"/>
                </a:cubicBezTo>
                <a:cubicBezTo>
                  <a:pt x="5715" y="9360"/>
                  <a:pt x="5717" y="9361"/>
                  <a:pt x="6173" y="9352"/>
                </a:cubicBezTo>
                <a:cubicBezTo>
                  <a:pt x="6494" y="9346"/>
                  <a:pt x="6649" y="9357"/>
                  <a:pt x="6693" y="9390"/>
                </a:cubicBezTo>
                <a:cubicBezTo>
                  <a:pt x="6782" y="9458"/>
                  <a:pt x="6811" y="9424"/>
                  <a:pt x="6819" y="9239"/>
                </a:cubicBezTo>
                <a:cubicBezTo>
                  <a:pt x="6823" y="9132"/>
                  <a:pt x="6807" y="9083"/>
                  <a:pt x="6752" y="9081"/>
                </a:cubicBezTo>
                <a:close/>
                <a:moveTo>
                  <a:pt x="8743" y="9083"/>
                </a:moveTo>
                <a:cubicBezTo>
                  <a:pt x="8511" y="9081"/>
                  <a:pt x="8295" y="9087"/>
                  <a:pt x="8295" y="9105"/>
                </a:cubicBezTo>
                <a:cubicBezTo>
                  <a:pt x="8295" y="9120"/>
                  <a:pt x="8326" y="9152"/>
                  <a:pt x="8364" y="9176"/>
                </a:cubicBezTo>
                <a:cubicBezTo>
                  <a:pt x="8418" y="9209"/>
                  <a:pt x="8418" y="9228"/>
                  <a:pt x="8364" y="9262"/>
                </a:cubicBezTo>
                <a:cubicBezTo>
                  <a:pt x="8246" y="9336"/>
                  <a:pt x="8287" y="9366"/>
                  <a:pt x="8494" y="9357"/>
                </a:cubicBezTo>
                <a:cubicBezTo>
                  <a:pt x="8604" y="9353"/>
                  <a:pt x="8711" y="9360"/>
                  <a:pt x="8733" y="9374"/>
                </a:cubicBezTo>
                <a:cubicBezTo>
                  <a:pt x="8756" y="9388"/>
                  <a:pt x="8834" y="9375"/>
                  <a:pt x="8907" y="9346"/>
                </a:cubicBezTo>
                <a:cubicBezTo>
                  <a:pt x="8979" y="9316"/>
                  <a:pt x="9051" y="9307"/>
                  <a:pt x="9069" y="9324"/>
                </a:cubicBezTo>
                <a:cubicBezTo>
                  <a:pt x="9086" y="9342"/>
                  <a:pt x="9231" y="9353"/>
                  <a:pt x="9390" y="9348"/>
                </a:cubicBezTo>
                <a:cubicBezTo>
                  <a:pt x="9585" y="9343"/>
                  <a:pt x="9703" y="9357"/>
                  <a:pt x="9749" y="9392"/>
                </a:cubicBezTo>
                <a:cubicBezTo>
                  <a:pt x="9808" y="9436"/>
                  <a:pt x="9829" y="9428"/>
                  <a:pt x="9885" y="9342"/>
                </a:cubicBezTo>
                <a:cubicBezTo>
                  <a:pt x="9988" y="9185"/>
                  <a:pt x="9906" y="9097"/>
                  <a:pt x="9654" y="9092"/>
                </a:cubicBezTo>
                <a:cubicBezTo>
                  <a:pt x="9537" y="9089"/>
                  <a:pt x="9428" y="9100"/>
                  <a:pt x="9412" y="9117"/>
                </a:cubicBezTo>
                <a:cubicBezTo>
                  <a:pt x="9395" y="9134"/>
                  <a:pt x="9338" y="9134"/>
                  <a:pt x="9285" y="9117"/>
                </a:cubicBezTo>
                <a:cubicBezTo>
                  <a:pt x="9223" y="9098"/>
                  <a:pt x="8975" y="9086"/>
                  <a:pt x="8743" y="9083"/>
                </a:cubicBezTo>
                <a:close/>
                <a:moveTo>
                  <a:pt x="4108" y="9155"/>
                </a:moveTo>
                <a:cubicBezTo>
                  <a:pt x="3981" y="9143"/>
                  <a:pt x="3825" y="9258"/>
                  <a:pt x="3902" y="9307"/>
                </a:cubicBezTo>
                <a:cubicBezTo>
                  <a:pt x="3923" y="9320"/>
                  <a:pt x="4007" y="9325"/>
                  <a:pt x="4087" y="9320"/>
                </a:cubicBezTo>
                <a:cubicBezTo>
                  <a:pt x="4277" y="9306"/>
                  <a:pt x="4294" y="9171"/>
                  <a:pt x="4108" y="9155"/>
                </a:cubicBezTo>
                <a:close/>
                <a:moveTo>
                  <a:pt x="3416" y="9155"/>
                </a:moveTo>
                <a:cubicBezTo>
                  <a:pt x="3270" y="9158"/>
                  <a:pt x="3244" y="9172"/>
                  <a:pt x="3244" y="9255"/>
                </a:cubicBezTo>
                <a:cubicBezTo>
                  <a:pt x="3244" y="9337"/>
                  <a:pt x="3270" y="9353"/>
                  <a:pt x="3408" y="9355"/>
                </a:cubicBezTo>
                <a:cubicBezTo>
                  <a:pt x="3547" y="9358"/>
                  <a:pt x="3563" y="9349"/>
                  <a:pt x="3516" y="9294"/>
                </a:cubicBezTo>
                <a:cubicBezTo>
                  <a:pt x="3480" y="9252"/>
                  <a:pt x="3482" y="9217"/>
                  <a:pt x="3524" y="9192"/>
                </a:cubicBezTo>
                <a:cubicBezTo>
                  <a:pt x="3569" y="9163"/>
                  <a:pt x="3540" y="9153"/>
                  <a:pt x="3416" y="9155"/>
                </a:cubicBezTo>
                <a:close/>
                <a:moveTo>
                  <a:pt x="4710" y="9155"/>
                </a:moveTo>
                <a:cubicBezTo>
                  <a:pt x="4576" y="9153"/>
                  <a:pt x="4555" y="9162"/>
                  <a:pt x="4607" y="9200"/>
                </a:cubicBezTo>
                <a:cubicBezTo>
                  <a:pt x="4651" y="9234"/>
                  <a:pt x="4653" y="9256"/>
                  <a:pt x="4611" y="9272"/>
                </a:cubicBezTo>
                <a:cubicBezTo>
                  <a:pt x="4578" y="9285"/>
                  <a:pt x="4551" y="9310"/>
                  <a:pt x="4551" y="9327"/>
                </a:cubicBezTo>
                <a:cubicBezTo>
                  <a:pt x="4551" y="9344"/>
                  <a:pt x="4624" y="9357"/>
                  <a:pt x="4714" y="9355"/>
                </a:cubicBezTo>
                <a:cubicBezTo>
                  <a:pt x="4852" y="9353"/>
                  <a:pt x="4877" y="9337"/>
                  <a:pt x="4877" y="9255"/>
                </a:cubicBezTo>
                <a:cubicBezTo>
                  <a:pt x="4877" y="9172"/>
                  <a:pt x="4852" y="9158"/>
                  <a:pt x="4710" y="9155"/>
                </a:cubicBezTo>
                <a:close/>
                <a:moveTo>
                  <a:pt x="5443" y="9168"/>
                </a:moveTo>
                <a:cubicBezTo>
                  <a:pt x="5314" y="9168"/>
                  <a:pt x="5011" y="9282"/>
                  <a:pt x="5011" y="9331"/>
                </a:cubicBezTo>
                <a:cubicBezTo>
                  <a:pt x="5011" y="9376"/>
                  <a:pt x="5091" y="9371"/>
                  <a:pt x="5170" y="9322"/>
                </a:cubicBezTo>
                <a:cubicBezTo>
                  <a:pt x="5221" y="9290"/>
                  <a:pt x="5259" y="9291"/>
                  <a:pt x="5328" y="9327"/>
                </a:cubicBezTo>
                <a:cubicBezTo>
                  <a:pt x="5430" y="9380"/>
                  <a:pt x="5510" y="9348"/>
                  <a:pt x="5539" y="9239"/>
                </a:cubicBezTo>
                <a:cubicBezTo>
                  <a:pt x="5553" y="9189"/>
                  <a:pt x="5525" y="9168"/>
                  <a:pt x="5443" y="9168"/>
                </a:cubicBezTo>
                <a:close/>
                <a:moveTo>
                  <a:pt x="7775" y="9261"/>
                </a:moveTo>
                <a:cubicBezTo>
                  <a:pt x="7711" y="9258"/>
                  <a:pt x="7660" y="9301"/>
                  <a:pt x="7715" y="9343"/>
                </a:cubicBezTo>
                <a:cubicBezTo>
                  <a:pt x="7748" y="9368"/>
                  <a:pt x="7758" y="9398"/>
                  <a:pt x="7737" y="9411"/>
                </a:cubicBezTo>
                <a:cubicBezTo>
                  <a:pt x="7716" y="9424"/>
                  <a:pt x="7727" y="9435"/>
                  <a:pt x="7760" y="9435"/>
                </a:cubicBezTo>
                <a:cubicBezTo>
                  <a:pt x="7847" y="9435"/>
                  <a:pt x="7905" y="9322"/>
                  <a:pt x="7840" y="9281"/>
                </a:cubicBezTo>
                <a:cubicBezTo>
                  <a:pt x="7819" y="9268"/>
                  <a:pt x="7797" y="9262"/>
                  <a:pt x="7775" y="9261"/>
                </a:cubicBezTo>
                <a:close/>
                <a:moveTo>
                  <a:pt x="7728" y="9550"/>
                </a:moveTo>
                <a:cubicBezTo>
                  <a:pt x="7699" y="9545"/>
                  <a:pt x="7671" y="9557"/>
                  <a:pt x="7622" y="9584"/>
                </a:cubicBezTo>
                <a:cubicBezTo>
                  <a:pt x="7564" y="9615"/>
                  <a:pt x="7487" y="9635"/>
                  <a:pt x="7450" y="9626"/>
                </a:cubicBezTo>
                <a:cubicBezTo>
                  <a:pt x="7413" y="9618"/>
                  <a:pt x="7365" y="9629"/>
                  <a:pt x="7344" y="9651"/>
                </a:cubicBezTo>
                <a:cubicBezTo>
                  <a:pt x="7315" y="9680"/>
                  <a:pt x="7282" y="9679"/>
                  <a:pt x="7224" y="9649"/>
                </a:cubicBezTo>
                <a:cubicBezTo>
                  <a:pt x="7098" y="9583"/>
                  <a:pt x="6977" y="9635"/>
                  <a:pt x="6982" y="9753"/>
                </a:cubicBezTo>
                <a:lnTo>
                  <a:pt x="6987" y="9858"/>
                </a:lnTo>
                <a:lnTo>
                  <a:pt x="7584" y="9856"/>
                </a:lnTo>
                <a:cubicBezTo>
                  <a:pt x="8125" y="9853"/>
                  <a:pt x="8180" y="9846"/>
                  <a:pt x="8180" y="9785"/>
                </a:cubicBezTo>
                <a:cubicBezTo>
                  <a:pt x="8180" y="9748"/>
                  <a:pt x="8205" y="9688"/>
                  <a:pt x="8237" y="9651"/>
                </a:cubicBezTo>
                <a:cubicBezTo>
                  <a:pt x="8328" y="9544"/>
                  <a:pt x="8182" y="9518"/>
                  <a:pt x="8056" y="9619"/>
                </a:cubicBezTo>
                <a:lnTo>
                  <a:pt x="7949" y="9705"/>
                </a:lnTo>
                <a:lnTo>
                  <a:pt x="7838" y="9616"/>
                </a:lnTo>
                <a:cubicBezTo>
                  <a:pt x="7787" y="9575"/>
                  <a:pt x="7757" y="9554"/>
                  <a:pt x="7728" y="9550"/>
                </a:cubicBezTo>
                <a:close/>
                <a:moveTo>
                  <a:pt x="6764" y="9556"/>
                </a:moveTo>
                <a:cubicBezTo>
                  <a:pt x="6744" y="9554"/>
                  <a:pt x="6718" y="9573"/>
                  <a:pt x="6685" y="9612"/>
                </a:cubicBezTo>
                <a:cubicBezTo>
                  <a:pt x="6600" y="9711"/>
                  <a:pt x="6300" y="9712"/>
                  <a:pt x="6132" y="9614"/>
                </a:cubicBezTo>
                <a:cubicBezTo>
                  <a:pt x="6024" y="9550"/>
                  <a:pt x="5999" y="9547"/>
                  <a:pt x="5937" y="9593"/>
                </a:cubicBezTo>
                <a:cubicBezTo>
                  <a:pt x="5899" y="9623"/>
                  <a:pt x="5832" y="9638"/>
                  <a:pt x="5790" y="9628"/>
                </a:cubicBezTo>
                <a:cubicBezTo>
                  <a:pt x="5748" y="9618"/>
                  <a:pt x="5696" y="9628"/>
                  <a:pt x="5674" y="9650"/>
                </a:cubicBezTo>
                <a:cubicBezTo>
                  <a:pt x="5646" y="9679"/>
                  <a:pt x="5613" y="9680"/>
                  <a:pt x="5560" y="9652"/>
                </a:cubicBezTo>
                <a:cubicBezTo>
                  <a:pt x="5458" y="9599"/>
                  <a:pt x="5298" y="9645"/>
                  <a:pt x="5298" y="9727"/>
                </a:cubicBezTo>
                <a:cubicBezTo>
                  <a:pt x="5298" y="9764"/>
                  <a:pt x="5297" y="9807"/>
                  <a:pt x="5295" y="9821"/>
                </a:cubicBezTo>
                <a:cubicBezTo>
                  <a:pt x="5284" y="9889"/>
                  <a:pt x="5404" y="9861"/>
                  <a:pt x="5436" y="9788"/>
                </a:cubicBezTo>
                <a:lnTo>
                  <a:pt x="5473" y="9705"/>
                </a:lnTo>
                <a:lnTo>
                  <a:pt x="5573" y="9782"/>
                </a:lnTo>
                <a:cubicBezTo>
                  <a:pt x="5662" y="9850"/>
                  <a:pt x="5728" y="9858"/>
                  <a:pt x="6153" y="9854"/>
                </a:cubicBezTo>
                <a:cubicBezTo>
                  <a:pt x="6480" y="9850"/>
                  <a:pt x="6653" y="9864"/>
                  <a:pt x="6695" y="9895"/>
                </a:cubicBezTo>
                <a:cubicBezTo>
                  <a:pt x="6784" y="9962"/>
                  <a:pt x="6813" y="9924"/>
                  <a:pt x="6813" y="9741"/>
                </a:cubicBezTo>
                <a:cubicBezTo>
                  <a:pt x="6813" y="9620"/>
                  <a:pt x="6797" y="9560"/>
                  <a:pt x="6764" y="9556"/>
                </a:cubicBezTo>
                <a:close/>
                <a:moveTo>
                  <a:pt x="8850" y="9561"/>
                </a:moveTo>
                <a:cubicBezTo>
                  <a:pt x="8776" y="9550"/>
                  <a:pt x="8718" y="9610"/>
                  <a:pt x="8707" y="9724"/>
                </a:cubicBezTo>
                <a:cubicBezTo>
                  <a:pt x="8693" y="9878"/>
                  <a:pt x="8705" y="9886"/>
                  <a:pt x="8870" y="9831"/>
                </a:cubicBezTo>
                <a:cubicBezTo>
                  <a:pt x="8940" y="9808"/>
                  <a:pt x="8992" y="9807"/>
                  <a:pt x="9014" y="9830"/>
                </a:cubicBezTo>
                <a:cubicBezTo>
                  <a:pt x="9033" y="9849"/>
                  <a:pt x="9189" y="9862"/>
                  <a:pt x="9360" y="9858"/>
                </a:cubicBezTo>
                <a:cubicBezTo>
                  <a:pt x="9532" y="9855"/>
                  <a:pt x="9691" y="9864"/>
                  <a:pt x="9713" y="9878"/>
                </a:cubicBezTo>
                <a:cubicBezTo>
                  <a:pt x="9767" y="9911"/>
                  <a:pt x="9836" y="9910"/>
                  <a:pt x="9871" y="9874"/>
                </a:cubicBezTo>
                <a:cubicBezTo>
                  <a:pt x="9907" y="9838"/>
                  <a:pt x="10314" y="9842"/>
                  <a:pt x="10410" y="9880"/>
                </a:cubicBezTo>
                <a:cubicBezTo>
                  <a:pt x="10526" y="9925"/>
                  <a:pt x="10599" y="9871"/>
                  <a:pt x="10599" y="9741"/>
                </a:cubicBezTo>
                <a:cubicBezTo>
                  <a:pt x="10599" y="9605"/>
                  <a:pt x="10494" y="9539"/>
                  <a:pt x="10417" y="9626"/>
                </a:cubicBezTo>
                <a:cubicBezTo>
                  <a:pt x="10378" y="9669"/>
                  <a:pt x="10328" y="9675"/>
                  <a:pt x="10196" y="9651"/>
                </a:cubicBezTo>
                <a:cubicBezTo>
                  <a:pt x="10084" y="9631"/>
                  <a:pt x="10010" y="9634"/>
                  <a:pt x="9985" y="9659"/>
                </a:cubicBezTo>
                <a:cubicBezTo>
                  <a:pt x="9960" y="9684"/>
                  <a:pt x="9920" y="9674"/>
                  <a:pt x="9870" y="9632"/>
                </a:cubicBezTo>
                <a:cubicBezTo>
                  <a:pt x="9795" y="9568"/>
                  <a:pt x="9789" y="9568"/>
                  <a:pt x="9709" y="9635"/>
                </a:cubicBezTo>
                <a:cubicBezTo>
                  <a:pt x="9632" y="9700"/>
                  <a:pt x="9625" y="9701"/>
                  <a:pt x="9588" y="9642"/>
                </a:cubicBezTo>
                <a:cubicBezTo>
                  <a:pt x="9550" y="9580"/>
                  <a:pt x="9386" y="9557"/>
                  <a:pt x="9312" y="9603"/>
                </a:cubicBezTo>
                <a:cubicBezTo>
                  <a:pt x="9238" y="9649"/>
                  <a:pt x="8992" y="9645"/>
                  <a:pt x="8927" y="9597"/>
                </a:cubicBezTo>
                <a:cubicBezTo>
                  <a:pt x="8900" y="9577"/>
                  <a:pt x="8874" y="9565"/>
                  <a:pt x="8850" y="9561"/>
                </a:cubicBezTo>
                <a:close/>
                <a:moveTo>
                  <a:pt x="4749" y="9579"/>
                </a:moveTo>
                <a:cubicBezTo>
                  <a:pt x="4624" y="9579"/>
                  <a:pt x="4608" y="9594"/>
                  <a:pt x="4608" y="9723"/>
                </a:cubicBezTo>
                <a:cubicBezTo>
                  <a:pt x="4608" y="9802"/>
                  <a:pt x="4622" y="9867"/>
                  <a:pt x="4637" y="9867"/>
                </a:cubicBezTo>
                <a:cubicBezTo>
                  <a:pt x="4712" y="9867"/>
                  <a:pt x="4871" y="9731"/>
                  <a:pt x="4880" y="9659"/>
                </a:cubicBezTo>
                <a:cubicBezTo>
                  <a:pt x="4887" y="9596"/>
                  <a:pt x="4859" y="9579"/>
                  <a:pt x="4749" y="9579"/>
                </a:cubicBezTo>
                <a:close/>
                <a:moveTo>
                  <a:pt x="10837" y="9579"/>
                </a:moveTo>
                <a:cubicBezTo>
                  <a:pt x="10811" y="9579"/>
                  <a:pt x="10791" y="9652"/>
                  <a:pt x="10791" y="9741"/>
                </a:cubicBezTo>
                <a:cubicBezTo>
                  <a:pt x="10791" y="9911"/>
                  <a:pt x="10853" y="9954"/>
                  <a:pt x="10917" y="9828"/>
                </a:cubicBezTo>
                <a:cubicBezTo>
                  <a:pt x="10960" y="9743"/>
                  <a:pt x="10907" y="9579"/>
                  <a:pt x="10837" y="9579"/>
                </a:cubicBezTo>
                <a:close/>
                <a:moveTo>
                  <a:pt x="3412" y="9659"/>
                </a:moveTo>
                <a:cubicBezTo>
                  <a:pt x="3270" y="9661"/>
                  <a:pt x="3244" y="9676"/>
                  <a:pt x="3244" y="9760"/>
                </a:cubicBezTo>
                <a:cubicBezTo>
                  <a:pt x="3244" y="9837"/>
                  <a:pt x="3271" y="9858"/>
                  <a:pt x="3373" y="9858"/>
                </a:cubicBezTo>
                <a:cubicBezTo>
                  <a:pt x="3459" y="9858"/>
                  <a:pt x="3496" y="9839"/>
                  <a:pt x="3485" y="9800"/>
                </a:cubicBezTo>
                <a:cubicBezTo>
                  <a:pt x="3477" y="9767"/>
                  <a:pt x="3495" y="9722"/>
                  <a:pt x="3525" y="9698"/>
                </a:cubicBezTo>
                <a:cubicBezTo>
                  <a:pt x="3564" y="9667"/>
                  <a:pt x="3533" y="9656"/>
                  <a:pt x="3412" y="9659"/>
                </a:cubicBezTo>
                <a:close/>
                <a:moveTo>
                  <a:pt x="4061" y="9669"/>
                </a:moveTo>
                <a:cubicBezTo>
                  <a:pt x="3898" y="9669"/>
                  <a:pt x="3837" y="9723"/>
                  <a:pt x="3904" y="9806"/>
                </a:cubicBezTo>
                <a:cubicBezTo>
                  <a:pt x="3917" y="9822"/>
                  <a:pt x="3996" y="9830"/>
                  <a:pt x="4081" y="9824"/>
                </a:cubicBezTo>
                <a:cubicBezTo>
                  <a:pt x="4189" y="9816"/>
                  <a:pt x="4233" y="9792"/>
                  <a:pt x="4233" y="9741"/>
                </a:cubicBezTo>
                <a:cubicBezTo>
                  <a:pt x="4233" y="9685"/>
                  <a:pt x="4195" y="9669"/>
                  <a:pt x="4061" y="9669"/>
                </a:cubicBezTo>
                <a:close/>
                <a:moveTo>
                  <a:pt x="5082" y="9793"/>
                </a:moveTo>
                <a:cubicBezTo>
                  <a:pt x="5059" y="9796"/>
                  <a:pt x="5032" y="9810"/>
                  <a:pt x="5020" y="9833"/>
                </a:cubicBezTo>
                <a:cubicBezTo>
                  <a:pt x="5007" y="9857"/>
                  <a:pt x="5028" y="9870"/>
                  <a:pt x="5066" y="9862"/>
                </a:cubicBezTo>
                <a:cubicBezTo>
                  <a:pt x="5104" y="9854"/>
                  <a:pt x="5133" y="9836"/>
                  <a:pt x="5131" y="9821"/>
                </a:cubicBezTo>
                <a:cubicBezTo>
                  <a:pt x="5127" y="9800"/>
                  <a:pt x="5106" y="9791"/>
                  <a:pt x="5082" y="9793"/>
                </a:cubicBezTo>
                <a:close/>
                <a:moveTo>
                  <a:pt x="8406" y="9795"/>
                </a:moveTo>
                <a:cubicBezTo>
                  <a:pt x="8376" y="9795"/>
                  <a:pt x="8352" y="9811"/>
                  <a:pt x="8352" y="9831"/>
                </a:cubicBezTo>
                <a:cubicBezTo>
                  <a:pt x="8352" y="9851"/>
                  <a:pt x="8392" y="9867"/>
                  <a:pt x="8442" y="9867"/>
                </a:cubicBezTo>
                <a:cubicBezTo>
                  <a:pt x="8491" y="9867"/>
                  <a:pt x="8515" y="9851"/>
                  <a:pt x="8496" y="9831"/>
                </a:cubicBezTo>
                <a:cubicBezTo>
                  <a:pt x="8476" y="9811"/>
                  <a:pt x="8435" y="9795"/>
                  <a:pt x="8406" y="9795"/>
                </a:cubicBezTo>
                <a:close/>
                <a:moveTo>
                  <a:pt x="12801" y="10058"/>
                </a:moveTo>
                <a:cubicBezTo>
                  <a:pt x="12770" y="10054"/>
                  <a:pt x="12732" y="10063"/>
                  <a:pt x="12669" y="10084"/>
                </a:cubicBezTo>
                <a:cubicBezTo>
                  <a:pt x="12345" y="10190"/>
                  <a:pt x="12317" y="10195"/>
                  <a:pt x="12237" y="10154"/>
                </a:cubicBezTo>
                <a:cubicBezTo>
                  <a:pt x="12194" y="10132"/>
                  <a:pt x="12127" y="10125"/>
                  <a:pt x="12088" y="10140"/>
                </a:cubicBezTo>
                <a:cubicBezTo>
                  <a:pt x="12000" y="10174"/>
                  <a:pt x="11697" y="10172"/>
                  <a:pt x="11559" y="10136"/>
                </a:cubicBezTo>
                <a:cubicBezTo>
                  <a:pt x="11501" y="10121"/>
                  <a:pt x="11427" y="10126"/>
                  <a:pt x="11394" y="10147"/>
                </a:cubicBezTo>
                <a:cubicBezTo>
                  <a:pt x="11350" y="10174"/>
                  <a:pt x="11302" y="10174"/>
                  <a:pt x="11229" y="10145"/>
                </a:cubicBezTo>
                <a:cubicBezTo>
                  <a:pt x="11151" y="10115"/>
                  <a:pt x="11104" y="10117"/>
                  <a:pt x="11036" y="10152"/>
                </a:cubicBezTo>
                <a:cubicBezTo>
                  <a:pt x="10961" y="10191"/>
                  <a:pt x="10940" y="10189"/>
                  <a:pt x="10909" y="10139"/>
                </a:cubicBezTo>
                <a:cubicBezTo>
                  <a:pt x="10885" y="10100"/>
                  <a:pt x="10839" y="10087"/>
                  <a:pt x="10779" y="10104"/>
                </a:cubicBezTo>
                <a:cubicBezTo>
                  <a:pt x="10727" y="10117"/>
                  <a:pt x="10623" y="10127"/>
                  <a:pt x="10547" y="10124"/>
                </a:cubicBezTo>
                <a:cubicBezTo>
                  <a:pt x="10471" y="10121"/>
                  <a:pt x="10376" y="10136"/>
                  <a:pt x="10336" y="10157"/>
                </a:cubicBezTo>
                <a:cubicBezTo>
                  <a:pt x="10282" y="10185"/>
                  <a:pt x="10245" y="10178"/>
                  <a:pt x="10200" y="10130"/>
                </a:cubicBezTo>
                <a:cubicBezTo>
                  <a:pt x="10141" y="10069"/>
                  <a:pt x="10135" y="10068"/>
                  <a:pt x="10077" y="10128"/>
                </a:cubicBezTo>
                <a:cubicBezTo>
                  <a:pt x="10028" y="10179"/>
                  <a:pt x="9993" y="10183"/>
                  <a:pt x="9897" y="10152"/>
                </a:cubicBezTo>
                <a:cubicBezTo>
                  <a:pt x="9817" y="10125"/>
                  <a:pt x="9761" y="10124"/>
                  <a:pt x="9721" y="10149"/>
                </a:cubicBezTo>
                <a:cubicBezTo>
                  <a:pt x="9681" y="10174"/>
                  <a:pt x="9629" y="10173"/>
                  <a:pt x="9557" y="10145"/>
                </a:cubicBezTo>
                <a:cubicBezTo>
                  <a:pt x="9476" y="10113"/>
                  <a:pt x="9433" y="10114"/>
                  <a:pt x="9380" y="10147"/>
                </a:cubicBezTo>
                <a:cubicBezTo>
                  <a:pt x="9325" y="10181"/>
                  <a:pt x="9286" y="10177"/>
                  <a:pt x="9201" y="10129"/>
                </a:cubicBezTo>
                <a:cubicBezTo>
                  <a:pt x="9064" y="10051"/>
                  <a:pt x="8980" y="10119"/>
                  <a:pt x="9040" y="10258"/>
                </a:cubicBezTo>
                <a:cubicBezTo>
                  <a:pt x="9072" y="10332"/>
                  <a:pt x="9119" y="10354"/>
                  <a:pt x="9250" y="10358"/>
                </a:cubicBezTo>
                <a:cubicBezTo>
                  <a:pt x="9342" y="10360"/>
                  <a:pt x="9451" y="10345"/>
                  <a:pt x="9492" y="10325"/>
                </a:cubicBezTo>
                <a:cubicBezTo>
                  <a:pt x="9544" y="10299"/>
                  <a:pt x="9587" y="10300"/>
                  <a:pt x="9633" y="10329"/>
                </a:cubicBezTo>
                <a:cubicBezTo>
                  <a:pt x="9717" y="10382"/>
                  <a:pt x="9946" y="10383"/>
                  <a:pt x="9997" y="10332"/>
                </a:cubicBezTo>
                <a:cubicBezTo>
                  <a:pt x="10025" y="10303"/>
                  <a:pt x="10053" y="10303"/>
                  <a:pt x="10098" y="10332"/>
                </a:cubicBezTo>
                <a:cubicBezTo>
                  <a:pt x="10177" y="10381"/>
                  <a:pt x="10407" y="10383"/>
                  <a:pt x="10455" y="10334"/>
                </a:cubicBezTo>
                <a:cubicBezTo>
                  <a:pt x="10475" y="10314"/>
                  <a:pt x="10522" y="10310"/>
                  <a:pt x="10559" y="10325"/>
                </a:cubicBezTo>
                <a:cubicBezTo>
                  <a:pt x="10597" y="10340"/>
                  <a:pt x="10767" y="10355"/>
                  <a:pt x="10936" y="10358"/>
                </a:cubicBezTo>
                <a:cubicBezTo>
                  <a:pt x="11106" y="10362"/>
                  <a:pt x="11273" y="10382"/>
                  <a:pt x="11308" y="10404"/>
                </a:cubicBezTo>
                <a:cubicBezTo>
                  <a:pt x="11397" y="10459"/>
                  <a:pt x="11617" y="10452"/>
                  <a:pt x="11653" y="10393"/>
                </a:cubicBezTo>
                <a:cubicBezTo>
                  <a:pt x="11677" y="10354"/>
                  <a:pt x="11844" y="10346"/>
                  <a:pt x="12465" y="10354"/>
                </a:cubicBezTo>
                <a:cubicBezTo>
                  <a:pt x="13211" y="10364"/>
                  <a:pt x="13248" y="10361"/>
                  <a:pt x="13248" y="10293"/>
                </a:cubicBezTo>
                <a:cubicBezTo>
                  <a:pt x="13248" y="10254"/>
                  <a:pt x="13273" y="10192"/>
                  <a:pt x="13305" y="10155"/>
                </a:cubicBezTo>
                <a:cubicBezTo>
                  <a:pt x="13394" y="10052"/>
                  <a:pt x="13262" y="10026"/>
                  <a:pt x="13108" y="10117"/>
                </a:cubicBezTo>
                <a:lnTo>
                  <a:pt x="12977" y="10193"/>
                </a:lnTo>
                <a:lnTo>
                  <a:pt x="12894" y="10116"/>
                </a:lnTo>
                <a:cubicBezTo>
                  <a:pt x="12857" y="10081"/>
                  <a:pt x="12832" y="10063"/>
                  <a:pt x="12801" y="10058"/>
                </a:cubicBezTo>
                <a:close/>
                <a:moveTo>
                  <a:pt x="16561" y="10062"/>
                </a:moveTo>
                <a:cubicBezTo>
                  <a:pt x="16550" y="10061"/>
                  <a:pt x="16539" y="10062"/>
                  <a:pt x="16527" y="10067"/>
                </a:cubicBezTo>
                <a:cubicBezTo>
                  <a:pt x="16497" y="10078"/>
                  <a:pt x="16485" y="10102"/>
                  <a:pt x="16502" y="10119"/>
                </a:cubicBezTo>
                <a:cubicBezTo>
                  <a:pt x="16557" y="10175"/>
                  <a:pt x="16424" y="10194"/>
                  <a:pt x="16305" y="10148"/>
                </a:cubicBezTo>
                <a:cubicBezTo>
                  <a:pt x="16217" y="10114"/>
                  <a:pt x="16172" y="10113"/>
                  <a:pt x="16122" y="10145"/>
                </a:cubicBezTo>
                <a:cubicBezTo>
                  <a:pt x="16073" y="10175"/>
                  <a:pt x="16028" y="10175"/>
                  <a:pt x="15952" y="10145"/>
                </a:cubicBezTo>
                <a:cubicBezTo>
                  <a:pt x="15875" y="10115"/>
                  <a:pt x="15827" y="10117"/>
                  <a:pt x="15762" y="10150"/>
                </a:cubicBezTo>
                <a:cubicBezTo>
                  <a:pt x="15692" y="10187"/>
                  <a:pt x="15665" y="10183"/>
                  <a:pt x="15614" y="10130"/>
                </a:cubicBezTo>
                <a:cubicBezTo>
                  <a:pt x="15554" y="10068"/>
                  <a:pt x="15549" y="10068"/>
                  <a:pt x="15489" y="10130"/>
                </a:cubicBezTo>
                <a:cubicBezTo>
                  <a:pt x="15439" y="10183"/>
                  <a:pt x="15411" y="10187"/>
                  <a:pt x="15340" y="10150"/>
                </a:cubicBezTo>
                <a:cubicBezTo>
                  <a:pt x="15271" y="10114"/>
                  <a:pt x="15230" y="10115"/>
                  <a:pt x="15133" y="10152"/>
                </a:cubicBezTo>
                <a:cubicBezTo>
                  <a:pt x="15029" y="10193"/>
                  <a:pt x="15002" y="10190"/>
                  <a:pt x="14934" y="10132"/>
                </a:cubicBezTo>
                <a:cubicBezTo>
                  <a:pt x="14857" y="10068"/>
                  <a:pt x="14851" y="10068"/>
                  <a:pt x="14795" y="10130"/>
                </a:cubicBezTo>
                <a:cubicBezTo>
                  <a:pt x="14748" y="10182"/>
                  <a:pt x="14719" y="10186"/>
                  <a:pt x="14654" y="10153"/>
                </a:cubicBezTo>
                <a:cubicBezTo>
                  <a:pt x="14592" y="10120"/>
                  <a:pt x="14554" y="10120"/>
                  <a:pt x="14491" y="10153"/>
                </a:cubicBezTo>
                <a:cubicBezTo>
                  <a:pt x="14428" y="10186"/>
                  <a:pt x="14382" y="10184"/>
                  <a:pt x="14290" y="10149"/>
                </a:cubicBezTo>
                <a:cubicBezTo>
                  <a:pt x="14198" y="10113"/>
                  <a:pt x="14158" y="10113"/>
                  <a:pt x="14103" y="10147"/>
                </a:cubicBezTo>
                <a:cubicBezTo>
                  <a:pt x="14048" y="10181"/>
                  <a:pt x="14009" y="10177"/>
                  <a:pt x="13924" y="10129"/>
                </a:cubicBezTo>
                <a:cubicBezTo>
                  <a:pt x="13787" y="10051"/>
                  <a:pt x="13703" y="10119"/>
                  <a:pt x="13763" y="10258"/>
                </a:cubicBezTo>
                <a:cubicBezTo>
                  <a:pt x="13795" y="10332"/>
                  <a:pt x="13842" y="10354"/>
                  <a:pt x="13973" y="10358"/>
                </a:cubicBezTo>
                <a:cubicBezTo>
                  <a:pt x="14065" y="10360"/>
                  <a:pt x="14186" y="10338"/>
                  <a:pt x="14241" y="10308"/>
                </a:cubicBezTo>
                <a:cubicBezTo>
                  <a:pt x="14330" y="10259"/>
                  <a:pt x="14343" y="10260"/>
                  <a:pt x="14376" y="10312"/>
                </a:cubicBezTo>
                <a:cubicBezTo>
                  <a:pt x="14416" y="10378"/>
                  <a:pt x="14659" y="10392"/>
                  <a:pt x="14718" y="10333"/>
                </a:cubicBezTo>
                <a:cubicBezTo>
                  <a:pt x="14742" y="10309"/>
                  <a:pt x="14780" y="10308"/>
                  <a:pt x="14823" y="10330"/>
                </a:cubicBezTo>
                <a:cubicBezTo>
                  <a:pt x="14903" y="10371"/>
                  <a:pt x="15319" y="10366"/>
                  <a:pt x="15427" y="10322"/>
                </a:cubicBezTo>
                <a:cubicBezTo>
                  <a:pt x="15473" y="10304"/>
                  <a:pt x="15530" y="10307"/>
                  <a:pt x="15568" y="10331"/>
                </a:cubicBezTo>
                <a:cubicBezTo>
                  <a:pt x="15659" y="10387"/>
                  <a:pt x="15782" y="10381"/>
                  <a:pt x="15782" y="10319"/>
                </a:cubicBezTo>
                <a:cubicBezTo>
                  <a:pt x="15782" y="10226"/>
                  <a:pt x="15897" y="10221"/>
                  <a:pt x="15952" y="10311"/>
                </a:cubicBezTo>
                <a:cubicBezTo>
                  <a:pt x="15982" y="10360"/>
                  <a:pt x="16039" y="10408"/>
                  <a:pt x="16080" y="10419"/>
                </a:cubicBezTo>
                <a:cubicBezTo>
                  <a:pt x="16204" y="10449"/>
                  <a:pt x="16349" y="10445"/>
                  <a:pt x="16384" y="10410"/>
                </a:cubicBezTo>
                <a:cubicBezTo>
                  <a:pt x="16402" y="10392"/>
                  <a:pt x="16465" y="10386"/>
                  <a:pt x="16525" y="10396"/>
                </a:cubicBezTo>
                <a:cubicBezTo>
                  <a:pt x="16610" y="10410"/>
                  <a:pt x="16644" y="10389"/>
                  <a:pt x="16673" y="10304"/>
                </a:cubicBezTo>
                <a:cubicBezTo>
                  <a:pt x="16709" y="10201"/>
                  <a:pt x="16641" y="10070"/>
                  <a:pt x="16561" y="10062"/>
                </a:cubicBezTo>
                <a:close/>
                <a:moveTo>
                  <a:pt x="5499" y="10074"/>
                </a:moveTo>
                <a:cubicBezTo>
                  <a:pt x="5465" y="10075"/>
                  <a:pt x="5432" y="10088"/>
                  <a:pt x="5381" y="10115"/>
                </a:cubicBezTo>
                <a:cubicBezTo>
                  <a:pt x="5317" y="10147"/>
                  <a:pt x="5247" y="10201"/>
                  <a:pt x="5226" y="10236"/>
                </a:cubicBezTo>
                <a:cubicBezTo>
                  <a:pt x="5203" y="10273"/>
                  <a:pt x="5153" y="10289"/>
                  <a:pt x="5100" y="10276"/>
                </a:cubicBezTo>
                <a:cubicBezTo>
                  <a:pt x="5043" y="10262"/>
                  <a:pt x="5011" y="10276"/>
                  <a:pt x="5011" y="10313"/>
                </a:cubicBezTo>
                <a:cubicBezTo>
                  <a:pt x="5011" y="10378"/>
                  <a:pt x="5100" y="10390"/>
                  <a:pt x="5157" y="10333"/>
                </a:cubicBezTo>
                <a:cubicBezTo>
                  <a:pt x="5182" y="10307"/>
                  <a:pt x="5217" y="10307"/>
                  <a:pt x="5265" y="10332"/>
                </a:cubicBezTo>
                <a:cubicBezTo>
                  <a:pt x="5305" y="10353"/>
                  <a:pt x="5430" y="10367"/>
                  <a:pt x="5544" y="10364"/>
                </a:cubicBezTo>
                <a:cubicBezTo>
                  <a:pt x="5701" y="10361"/>
                  <a:pt x="5760" y="10341"/>
                  <a:pt x="5787" y="10284"/>
                </a:cubicBezTo>
                <a:cubicBezTo>
                  <a:pt x="5822" y="10209"/>
                  <a:pt x="5822" y="10209"/>
                  <a:pt x="5913" y="10290"/>
                </a:cubicBezTo>
                <a:cubicBezTo>
                  <a:pt x="5963" y="10334"/>
                  <a:pt x="6052" y="10371"/>
                  <a:pt x="6109" y="10371"/>
                </a:cubicBezTo>
                <a:cubicBezTo>
                  <a:pt x="6167" y="10371"/>
                  <a:pt x="6230" y="10387"/>
                  <a:pt x="6250" y="10407"/>
                </a:cubicBezTo>
                <a:cubicBezTo>
                  <a:pt x="6296" y="10453"/>
                  <a:pt x="6343" y="10451"/>
                  <a:pt x="6457" y="10397"/>
                </a:cubicBezTo>
                <a:cubicBezTo>
                  <a:pt x="6557" y="10349"/>
                  <a:pt x="7590" y="10339"/>
                  <a:pt x="7709" y="10385"/>
                </a:cubicBezTo>
                <a:cubicBezTo>
                  <a:pt x="7746" y="10399"/>
                  <a:pt x="7808" y="10399"/>
                  <a:pt x="7847" y="10384"/>
                </a:cubicBezTo>
                <a:cubicBezTo>
                  <a:pt x="7969" y="10336"/>
                  <a:pt x="8146" y="10341"/>
                  <a:pt x="8282" y="10395"/>
                </a:cubicBezTo>
                <a:cubicBezTo>
                  <a:pt x="8435" y="10455"/>
                  <a:pt x="8525" y="10432"/>
                  <a:pt x="8525" y="10333"/>
                </a:cubicBezTo>
                <a:cubicBezTo>
                  <a:pt x="8525" y="10258"/>
                  <a:pt x="8440" y="10239"/>
                  <a:pt x="8379" y="10301"/>
                </a:cubicBezTo>
                <a:cubicBezTo>
                  <a:pt x="8354" y="10327"/>
                  <a:pt x="8316" y="10325"/>
                  <a:pt x="8260" y="10296"/>
                </a:cubicBezTo>
                <a:cubicBezTo>
                  <a:pt x="8198" y="10264"/>
                  <a:pt x="8194" y="10242"/>
                  <a:pt x="8243" y="10204"/>
                </a:cubicBezTo>
                <a:cubicBezTo>
                  <a:pt x="8279" y="10177"/>
                  <a:pt x="8286" y="10153"/>
                  <a:pt x="8259" y="10151"/>
                </a:cubicBezTo>
                <a:cubicBezTo>
                  <a:pt x="8082" y="10136"/>
                  <a:pt x="8028" y="10139"/>
                  <a:pt x="7964" y="10167"/>
                </a:cubicBezTo>
                <a:cubicBezTo>
                  <a:pt x="7917" y="10188"/>
                  <a:pt x="7881" y="10179"/>
                  <a:pt x="7858" y="10142"/>
                </a:cubicBezTo>
                <a:cubicBezTo>
                  <a:pt x="7830" y="10097"/>
                  <a:pt x="7797" y="10092"/>
                  <a:pt x="7709" y="10122"/>
                </a:cubicBezTo>
                <a:cubicBezTo>
                  <a:pt x="7627" y="10149"/>
                  <a:pt x="7572" y="10148"/>
                  <a:pt x="7512" y="10117"/>
                </a:cubicBezTo>
                <a:cubicBezTo>
                  <a:pt x="7448" y="10084"/>
                  <a:pt x="7411" y="10085"/>
                  <a:pt x="7344" y="10119"/>
                </a:cubicBezTo>
                <a:cubicBezTo>
                  <a:pt x="7296" y="10144"/>
                  <a:pt x="7258" y="10152"/>
                  <a:pt x="7258" y="10137"/>
                </a:cubicBezTo>
                <a:cubicBezTo>
                  <a:pt x="7258" y="10122"/>
                  <a:pt x="7225" y="10124"/>
                  <a:pt x="7186" y="10142"/>
                </a:cubicBezTo>
                <a:cubicBezTo>
                  <a:pt x="7103" y="10179"/>
                  <a:pt x="6984" y="10178"/>
                  <a:pt x="6839" y="10139"/>
                </a:cubicBezTo>
                <a:cubicBezTo>
                  <a:pt x="6783" y="10123"/>
                  <a:pt x="6704" y="10128"/>
                  <a:pt x="6662" y="10150"/>
                </a:cubicBezTo>
                <a:cubicBezTo>
                  <a:pt x="6607" y="10179"/>
                  <a:pt x="6568" y="10177"/>
                  <a:pt x="6518" y="10146"/>
                </a:cubicBezTo>
                <a:cubicBezTo>
                  <a:pt x="6466" y="10113"/>
                  <a:pt x="6423" y="10113"/>
                  <a:pt x="6342" y="10145"/>
                </a:cubicBezTo>
                <a:cubicBezTo>
                  <a:pt x="6269" y="10173"/>
                  <a:pt x="6216" y="10174"/>
                  <a:pt x="6176" y="10149"/>
                </a:cubicBezTo>
                <a:cubicBezTo>
                  <a:pt x="6136" y="10124"/>
                  <a:pt x="6082" y="10125"/>
                  <a:pt x="6005" y="10150"/>
                </a:cubicBezTo>
                <a:cubicBezTo>
                  <a:pt x="5925" y="10177"/>
                  <a:pt x="5874" y="10176"/>
                  <a:pt x="5827" y="10146"/>
                </a:cubicBezTo>
                <a:cubicBezTo>
                  <a:pt x="5790" y="10123"/>
                  <a:pt x="5760" y="10118"/>
                  <a:pt x="5760" y="10134"/>
                </a:cubicBezTo>
                <a:cubicBezTo>
                  <a:pt x="5760" y="10150"/>
                  <a:pt x="5701" y="10139"/>
                  <a:pt x="5628" y="10110"/>
                </a:cubicBezTo>
                <a:cubicBezTo>
                  <a:pt x="5569" y="10086"/>
                  <a:pt x="5533" y="10073"/>
                  <a:pt x="5499" y="10074"/>
                </a:cubicBezTo>
                <a:close/>
                <a:moveTo>
                  <a:pt x="4749" y="10083"/>
                </a:moveTo>
                <a:cubicBezTo>
                  <a:pt x="4624" y="10083"/>
                  <a:pt x="4608" y="10098"/>
                  <a:pt x="4608" y="10227"/>
                </a:cubicBezTo>
                <a:cubicBezTo>
                  <a:pt x="4608" y="10306"/>
                  <a:pt x="4622" y="10371"/>
                  <a:pt x="4637" y="10371"/>
                </a:cubicBezTo>
                <a:cubicBezTo>
                  <a:pt x="4712" y="10371"/>
                  <a:pt x="4871" y="10235"/>
                  <a:pt x="4880" y="10163"/>
                </a:cubicBezTo>
                <a:cubicBezTo>
                  <a:pt x="4887" y="10100"/>
                  <a:pt x="4859" y="10083"/>
                  <a:pt x="4749" y="10083"/>
                </a:cubicBezTo>
                <a:close/>
                <a:moveTo>
                  <a:pt x="3483" y="10134"/>
                </a:moveTo>
                <a:cubicBezTo>
                  <a:pt x="3464" y="10135"/>
                  <a:pt x="3442" y="10139"/>
                  <a:pt x="3419" y="10148"/>
                </a:cubicBezTo>
                <a:cubicBezTo>
                  <a:pt x="3363" y="10171"/>
                  <a:pt x="3226" y="10311"/>
                  <a:pt x="3226" y="10345"/>
                </a:cubicBezTo>
                <a:cubicBezTo>
                  <a:pt x="3226" y="10354"/>
                  <a:pt x="3304" y="10361"/>
                  <a:pt x="3399" y="10363"/>
                </a:cubicBezTo>
                <a:cubicBezTo>
                  <a:pt x="3571" y="10366"/>
                  <a:pt x="3626" y="10324"/>
                  <a:pt x="3511" y="10280"/>
                </a:cubicBezTo>
                <a:cubicBezTo>
                  <a:pt x="3469" y="10263"/>
                  <a:pt x="3470" y="10242"/>
                  <a:pt x="3514" y="10209"/>
                </a:cubicBezTo>
                <a:cubicBezTo>
                  <a:pt x="3567" y="10169"/>
                  <a:pt x="3540" y="10134"/>
                  <a:pt x="3483" y="10134"/>
                </a:cubicBezTo>
                <a:close/>
                <a:moveTo>
                  <a:pt x="4061" y="10155"/>
                </a:moveTo>
                <a:cubicBezTo>
                  <a:pt x="3892" y="10155"/>
                  <a:pt x="3852" y="10188"/>
                  <a:pt x="3921" y="10268"/>
                </a:cubicBezTo>
                <a:cubicBezTo>
                  <a:pt x="3952" y="10305"/>
                  <a:pt x="4016" y="10335"/>
                  <a:pt x="4061" y="10335"/>
                </a:cubicBezTo>
                <a:cubicBezTo>
                  <a:pt x="4153" y="10335"/>
                  <a:pt x="4278" y="10213"/>
                  <a:pt x="4222" y="10178"/>
                </a:cubicBezTo>
                <a:cubicBezTo>
                  <a:pt x="4202" y="10165"/>
                  <a:pt x="4130" y="10155"/>
                  <a:pt x="4061" y="10155"/>
                </a:cubicBezTo>
                <a:close/>
                <a:moveTo>
                  <a:pt x="13512" y="10276"/>
                </a:moveTo>
                <a:cubicBezTo>
                  <a:pt x="13466" y="10276"/>
                  <a:pt x="13422" y="10307"/>
                  <a:pt x="13452" y="10337"/>
                </a:cubicBezTo>
                <a:cubicBezTo>
                  <a:pt x="13470" y="10356"/>
                  <a:pt x="13510" y="10371"/>
                  <a:pt x="13540" y="10371"/>
                </a:cubicBezTo>
                <a:cubicBezTo>
                  <a:pt x="13602" y="10371"/>
                  <a:pt x="13611" y="10322"/>
                  <a:pt x="13556" y="10288"/>
                </a:cubicBezTo>
                <a:cubicBezTo>
                  <a:pt x="13543" y="10279"/>
                  <a:pt x="13528" y="10276"/>
                  <a:pt x="13512" y="10276"/>
                </a:cubicBezTo>
                <a:close/>
                <a:moveTo>
                  <a:pt x="6790" y="10549"/>
                </a:moveTo>
                <a:cubicBezTo>
                  <a:pt x="6775" y="10554"/>
                  <a:pt x="6744" y="10574"/>
                  <a:pt x="6709" y="10603"/>
                </a:cubicBezTo>
                <a:cubicBezTo>
                  <a:pt x="6596" y="10696"/>
                  <a:pt x="6233" y="10704"/>
                  <a:pt x="6157" y="10615"/>
                </a:cubicBezTo>
                <a:cubicBezTo>
                  <a:pt x="6091" y="10539"/>
                  <a:pt x="5957" y="10531"/>
                  <a:pt x="5914" y="10601"/>
                </a:cubicBezTo>
                <a:cubicBezTo>
                  <a:pt x="5893" y="10635"/>
                  <a:pt x="5804" y="10647"/>
                  <a:pt x="5617" y="10639"/>
                </a:cubicBezTo>
                <a:cubicBezTo>
                  <a:pt x="5348" y="10628"/>
                  <a:pt x="5323" y="10639"/>
                  <a:pt x="5287" y="10782"/>
                </a:cubicBezTo>
                <a:cubicBezTo>
                  <a:pt x="5262" y="10881"/>
                  <a:pt x="5393" y="10893"/>
                  <a:pt x="5439" y="10795"/>
                </a:cubicBezTo>
                <a:lnTo>
                  <a:pt x="5477" y="10713"/>
                </a:lnTo>
                <a:lnTo>
                  <a:pt x="5567" y="10794"/>
                </a:lnTo>
                <a:cubicBezTo>
                  <a:pt x="5662" y="10879"/>
                  <a:pt x="5842" y="10901"/>
                  <a:pt x="5906" y="10837"/>
                </a:cubicBezTo>
                <a:cubicBezTo>
                  <a:pt x="5930" y="10812"/>
                  <a:pt x="5966" y="10812"/>
                  <a:pt x="6010" y="10834"/>
                </a:cubicBezTo>
                <a:cubicBezTo>
                  <a:pt x="6047" y="10853"/>
                  <a:pt x="6200" y="10867"/>
                  <a:pt x="6349" y="10865"/>
                </a:cubicBezTo>
                <a:cubicBezTo>
                  <a:pt x="6499" y="10863"/>
                  <a:pt x="6639" y="10872"/>
                  <a:pt x="6661" y="10886"/>
                </a:cubicBezTo>
                <a:cubicBezTo>
                  <a:pt x="6768" y="10952"/>
                  <a:pt x="6825" y="10899"/>
                  <a:pt x="6815" y="10740"/>
                </a:cubicBezTo>
                <a:cubicBezTo>
                  <a:pt x="6809" y="10646"/>
                  <a:pt x="6802" y="10561"/>
                  <a:pt x="6799" y="10551"/>
                </a:cubicBezTo>
                <a:cubicBezTo>
                  <a:pt x="6798" y="10548"/>
                  <a:pt x="6795" y="10548"/>
                  <a:pt x="6790" y="10549"/>
                </a:cubicBezTo>
                <a:close/>
                <a:moveTo>
                  <a:pt x="8818" y="10551"/>
                </a:moveTo>
                <a:cubicBezTo>
                  <a:pt x="8741" y="10562"/>
                  <a:pt x="8673" y="10638"/>
                  <a:pt x="8688" y="10736"/>
                </a:cubicBezTo>
                <a:cubicBezTo>
                  <a:pt x="8713" y="10885"/>
                  <a:pt x="8730" y="10897"/>
                  <a:pt x="8841" y="10840"/>
                </a:cubicBezTo>
                <a:cubicBezTo>
                  <a:pt x="8904" y="10807"/>
                  <a:pt x="8948" y="10805"/>
                  <a:pt x="9002" y="10833"/>
                </a:cubicBezTo>
                <a:cubicBezTo>
                  <a:pt x="9043" y="10854"/>
                  <a:pt x="9212" y="10869"/>
                  <a:pt x="9376" y="10866"/>
                </a:cubicBezTo>
                <a:cubicBezTo>
                  <a:pt x="9540" y="10863"/>
                  <a:pt x="9691" y="10872"/>
                  <a:pt x="9713" y="10886"/>
                </a:cubicBezTo>
                <a:cubicBezTo>
                  <a:pt x="9735" y="10899"/>
                  <a:pt x="9781" y="10897"/>
                  <a:pt x="9815" y="10880"/>
                </a:cubicBezTo>
                <a:cubicBezTo>
                  <a:pt x="9892" y="10844"/>
                  <a:pt x="10310" y="10848"/>
                  <a:pt x="10410" y="10887"/>
                </a:cubicBezTo>
                <a:cubicBezTo>
                  <a:pt x="10450" y="10902"/>
                  <a:pt x="10509" y="10905"/>
                  <a:pt x="10541" y="10893"/>
                </a:cubicBezTo>
                <a:cubicBezTo>
                  <a:pt x="10615" y="10865"/>
                  <a:pt x="10614" y="10658"/>
                  <a:pt x="10540" y="10587"/>
                </a:cubicBezTo>
                <a:cubicBezTo>
                  <a:pt x="10491" y="10541"/>
                  <a:pt x="10476" y="10540"/>
                  <a:pt x="10430" y="10584"/>
                </a:cubicBezTo>
                <a:cubicBezTo>
                  <a:pt x="10357" y="10655"/>
                  <a:pt x="9909" y="10669"/>
                  <a:pt x="9868" y="10601"/>
                </a:cubicBezTo>
                <a:cubicBezTo>
                  <a:pt x="9844" y="10562"/>
                  <a:pt x="9817" y="10559"/>
                  <a:pt x="9760" y="10588"/>
                </a:cubicBezTo>
                <a:cubicBezTo>
                  <a:pt x="9705" y="10617"/>
                  <a:pt x="9651" y="10617"/>
                  <a:pt x="9562" y="10587"/>
                </a:cubicBezTo>
                <a:cubicBezTo>
                  <a:pt x="9485" y="10561"/>
                  <a:pt x="9413" y="10558"/>
                  <a:pt x="9370" y="10580"/>
                </a:cubicBezTo>
                <a:cubicBezTo>
                  <a:pt x="9221" y="10653"/>
                  <a:pt x="8993" y="10661"/>
                  <a:pt x="8934" y="10596"/>
                </a:cubicBezTo>
                <a:cubicBezTo>
                  <a:pt x="8910" y="10569"/>
                  <a:pt x="8880" y="10555"/>
                  <a:pt x="8851" y="10551"/>
                </a:cubicBezTo>
                <a:cubicBezTo>
                  <a:pt x="8840" y="10550"/>
                  <a:pt x="8829" y="10550"/>
                  <a:pt x="8818" y="10551"/>
                </a:cubicBezTo>
                <a:close/>
                <a:moveTo>
                  <a:pt x="4723" y="10557"/>
                </a:moveTo>
                <a:cubicBezTo>
                  <a:pt x="4655" y="10555"/>
                  <a:pt x="4608" y="10620"/>
                  <a:pt x="4608" y="10733"/>
                </a:cubicBezTo>
                <a:cubicBezTo>
                  <a:pt x="4608" y="10895"/>
                  <a:pt x="4623" y="10901"/>
                  <a:pt x="4777" y="10805"/>
                </a:cubicBezTo>
                <a:cubicBezTo>
                  <a:pt x="4894" y="10732"/>
                  <a:pt x="4901" y="10648"/>
                  <a:pt x="4796" y="10583"/>
                </a:cubicBezTo>
                <a:cubicBezTo>
                  <a:pt x="4770" y="10566"/>
                  <a:pt x="4746" y="10558"/>
                  <a:pt x="4723" y="10557"/>
                </a:cubicBezTo>
                <a:close/>
                <a:moveTo>
                  <a:pt x="7766" y="10560"/>
                </a:moveTo>
                <a:cubicBezTo>
                  <a:pt x="7703" y="10555"/>
                  <a:pt x="7600" y="10586"/>
                  <a:pt x="7353" y="10665"/>
                </a:cubicBezTo>
                <a:cubicBezTo>
                  <a:pt x="7284" y="10688"/>
                  <a:pt x="7222" y="10686"/>
                  <a:pt x="7169" y="10658"/>
                </a:cubicBezTo>
                <a:cubicBezTo>
                  <a:pt x="7056" y="10599"/>
                  <a:pt x="6976" y="10643"/>
                  <a:pt x="6982" y="10763"/>
                </a:cubicBezTo>
                <a:lnTo>
                  <a:pt x="6987" y="10866"/>
                </a:lnTo>
                <a:lnTo>
                  <a:pt x="7584" y="10863"/>
                </a:lnTo>
                <a:cubicBezTo>
                  <a:pt x="8125" y="10860"/>
                  <a:pt x="8180" y="10854"/>
                  <a:pt x="8180" y="10793"/>
                </a:cubicBezTo>
                <a:cubicBezTo>
                  <a:pt x="8180" y="10756"/>
                  <a:pt x="8205" y="10696"/>
                  <a:pt x="8237" y="10659"/>
                </a:cubicBezTo>
                <a:cubicBezTo>
                  <a:pt x="8320" y="10561"/>
                  <a:pt x="8199" y="10528"/>
                  <a:pt x="8055" y="10610"/>
                </a:cubicBezTo>
                <a:cubicBezTo>
                  <a:pt x="7942" y="10674"/>
                  <a:pt x="7936" y="10674"/>
                  <a:pt x="7858" y="10607"/>
                </a:cubicBezTo>
                <a:cubicBezTo>
                  <a:pt x="7826" y="10580"/>
                  <a:pt x="7803" y="10564"/>
                  <a:pt x="7766" y="10560"/>
                </a:cubicBezTo>
                <a:close/>
                <a:moveTo>
                  <a:pt x="10814" y="10620"/>
                </a:moveTo>
                <a:cubicBezTo>
                  <a:pt x="10793" y="10618"/>
                  <a:pt x="10791" y="10656"/>
                  <a:pt x="10791" y="10749"/>
                </a:cubicBezTo>
                <a:cubicBezTo>
                  <a:pt x="10791" y="10924"/>
                  <a:pt x="10862" y="10965"/>
                  <a:pt x="10919" y="10823"/>
                </a:cubicBezTo>
                <a:cubicBezTo>
                  <a:pt x="10940" y="10771"/>
                  <a:pt x="10921" y="10705"/>
                  <a:pt x="10873" y="10662"/>
                </a:cubicBezTo>
                <a:cubicBezTo>
                  <a:pt x="10844" y="10636"/>
                  <a:pt x="10826" y="10621"/>
                  <a:pt x="10814" y="10620"/>
                </a:cubicBezTo>
                <a:close/>
                <a:moveTo>
                  <a:pt x="3335" y="10639"/>
                </a:moveTo>
                <a:cubicBezTo>
                  <a:pt x="3257" y="10643"/>
                  <a:pt x="3249" y="10672"/>
                  <a:pt x="3249" y="10746"/>
                </a:cubicBezTo>
                <a:cubicBezTo>
                  <a:pt x="3249" y="10850"/>
                  <a:pt x="3266" y="10863"/>
                  <a:pt x="3410" y="10863"/>
                </a:cubicBezTo>
                <a:cubicBezTo>
                  <a:pt x="3574" y="10863"/>
                  <a:pt x="3620" y="10827"/>
                  <a:pt x="3511" y="10784"/>
                </a:cubicBezTo>
                <a:cubicBezTo>
                  <a:pt x="3469" y="10768"/>
                  <a:pt x="3472" y="10744"/>
                  <a:pt x="3518" y="10710"/>
                </a:cubicBezTo>
                <a:cubicBezTo>
                  <a:pt x="3555" y="10682"/>
                  <a:pt x="3576" y="10658"/>
                  <a:pt x="3564" y="10656"/>
                </a:cubicBezTo>
                <a:cubicBezTo>
                  <a:pt x="3454" y="10643"/>
                  <a:pt x="3382" y="10637"/>
                  <a:pt x="3335" y="10639"/>
                </a:cubicBezTo>
                <a:close/>
                <a:moveTo>
                  <a:pt x="4019" y="10661"/>
                </a:moveTo>
                <a:cubicBezTo>
                  <a:pt x="3922" y="10667"/>
                  <a:pt x="3867" y="10701"/>
                  <a:pt x="3896" y="10749"/>
                </a:cubicBezTo>
                <a:cubicBezTo>
                  <a:pt x="3919" y="10786"/>
                  <a:pt x="3986" y="10803"/>
                  <a:pt x="4083" y="10796"/>
                </a:cubicBezTo>
                <a:cubicBezTo>
                  <a:pt x="4255" y="10783"/>
                  <a:pt x="4291" y="10684"/>
                  <a:pt x="4130" y="10665"/>
                </a:cubicBezTo>
                <a:cubicBezTo>
                  <a:pt x="4089" y="10660"/>
                  <a:pt x="4052" y="10659"/>
                  <a:pt x="4019" y="10661"/>
                </a:cubicBezTo>
                <a:close/>
                <a:moveTo>
                  <a:pt x="5050" y="10773"/>
                </a:moveTo>
                <a:cubicBezTo>
                  <a:pt x="5027" y="10778"/>
                  <a:pt x="5011" y="10796"/>
                  <a:pt x="5011" y="10821"/>
                </a:cubicBezTo>
                <a:cubicBezTo>
                  <a:pt x="5011" y="10854"/>
                  <a:pt x="5038" y="10875"/>
                  <a:pt x="5073" y="10868"/>
                </a:cubicBezTo>
                <a:cubicBezTo>
                  <a:pt x="5107" y="10861"/>
                  <a:pt x="5135" y="10840"/>
                  <a:pt x="5135" y="10821"/>
                </a:cubicBezTo>
                <a:cubicBezTo>
                  <a:pt x="5135" y="10802"/>
                  <a:pt x="5107" y="10781"/>
                  <a:pt x="5073" y="10774"/>
                </a:cubicBezTo>
                <a:cubicBezTo>
                  <a:pt x="5064" y="10772"/>
                  <a:pt x="5057" y="10772"/>
                  <a:pt x="5050" y="10773"/>
                </a:cubicBezTo>
                <a:close/>
                <a:moveTo>
                  <a:pt x="8444" y="10780"/>
                </a:moveTo>
                <a:cubicBezTo>
                  <a:pt x="8398" y="10780"/>
                  <a:pt x="8353" y="10812"/>
                  <a:pt x="8383" y="10842"/>
                </a:cubicBezTo>
                <a:cubicBezTo>
                  <a:pt x="8401" y="10860"/>
                  <a:pt x="8441" y="10875"/>
                  <a:pt x="8470" y="10875"/>
                </a:cubicBezTo>
                <a:cubicBezTo>
                  <a:pt x="8532" y="10875"/>
                  <a:pt x="8543" y="10826"/>
                  <a:pt x="8488" y="10792"/>
                </a:cubicBezTo>
                <a:cubicBezTo>
                  <a:pt x="8475" y="10783"/>
                  <a:pt x="8459" y="10780"/>
                  <a:pt x="8444" y="10780"/>
                </a:cubicBezTo>
                <a:close/>
                <a:moveTo>
                  <a:pt x="8848" y="11557"/>
                </a:moveTo>
                <a:cubicBezTo>
                  <a:pt x="8762" y="11550"/>
                  <a:pt x="8671" y="11634"/>
                  <a:pt x="8688" y="11743"/>
                </a:cubicBezTo>
                <a:cubicBezTo>
                  <a:pt x="8713" y="11893"/>
                  <a:pt x="8730" y="11904"/>
                  <a:pt x="8841" y="11847"/>
                </a:cubicBezTo>
                <a:cubicBezTo>
                  <a:pt x="8902" y="11815"/>
                  <a:pt x="8950" y="11813"/>
                  <a:pt x="9000" y="11839"/>
                </a:cubicBezTo>
                <a:cubicBezTo>
                  <a:pt x="9093" y="11887"/>
                  <a:pt x="9511" y="11886"/>
                  <a:pt x="9604" y="11839"/>
                </a:cubicBezTo>
                <a:cubicBezTo>
                  <a:pt x="9654" y="11813"/>
                  <a:pt x="9685" y="11819"/>
                  <a:pt x="9711" y="11861"/>
                </a:cubicBezTo>
                <a:cubicBezTo>
                  <a:pt x="9734" y="11899"/>
                  <a:pt x="9772" y="11909"/>
                  <a:pt x="9813" y="11889"/>
                </a:cubicBezTo>
                <a:cubicBezTo>
                  <a:pt x="9894" y="11851"/>
                  <a:pt x="10311" y="11856"/>
                  <a:pt x="10418" y="11898"/>
                </a:cubicBezTo>
                <a:cubicBezTo>
                  <a:pt x="10570" y="11957"/>
                  <a:pt x="10667" y="11716"/>
                  <a:pt x="10540" y="11595"/>
                </a:cubicBezTo>
                <a:cubicBezTo>
                  <a:pt x="10490" y="11548"/>
                  <a:pt x="10476" y="11547"/>
                  <a:pt x="10429" y="11593"/>
                </a:cubicBezTo>
                <a:cubicBezTo>
                  <a:pt x="10359" y="11661"/>
                  <a:pt x="9906" y="11671"/>
                  <a:pt x="9866" y="11605"/>
                </a:cubicBezTo>
                <a:cubicBezTo>
                  <a:pt x="9844" y="11569"/>
                  <a:pt x="9816" y="11567"/>
                  <a:pt x="9760" y="11596"/>
                </a:cubicBezTo>
                <a:cubicBezTo>
                  <a:pt x="9705" y="11625"/>
                  <a:pt x="9651" y="11625"/>
                  <a:pt x="9562" y="11595"/>
                </a:cubicBezTo>
                <a:cubicBezTo>
                  <a:pt x="9485" y="11569"/>
                  <a:pt x="9413" y="11566"/>
                  <a:pt x="9370" y="11587"/>
                </a:cubicBezTo>
                <a:cubicBezTo>
                  <a:pt x="9236" y="11653"/>
                  <a:pt x="8985" y="11659"/>
                  <a:pt x="8930" y="11598"/>
                </a:cubicBezTo>
                <a:cubicBezTo>
                  <a:pt x="8906" y="11573"/>
                  <a:pt x="8877" y="11560"/>
                  <a:pt x="8848" y="11557"/>
                </a:cubicBezTo>
                <a:close/>
                <a:moveTo>
                  <a:pt x="10825" y="11559"/>
                </a:moveTo>
                <a:cubicBezTo>
                  <a:pt x="10787" y="11559"/>
                  <a:pt x="10787" y="11806"/>
                  <a:pt x="10825" y="11918"/>
                </a:cubicBezTo>
                <a:cubicBezTo>
                  <a:pt x="10828" y="11928"/>
                  <a:pt x="10855" y="11912"/>
                  <a:pt x="10886" y="11883"/>
                </a:cubicBezTo>
                <a:cubicBezTo>
                  <a:pt x="10983" y="11789"/>
                  <a:pt x="10939" y="11559"/>
                  <a:pt x="10825" y="11559"/>
                </a:cubicBezTo>
                <a:close/>
                <a:moveTo>
                  <a:pt x="7759" y="11563"/>
                </a:moveTo>
                <a:cubicBezTo>
                  <a:pt x="7707" y="11564"/>
                  <a:pt x="7626" y="11585"/>
                  <a:pt x="7489" y="11626"/>
                </a:cubicBezTo>
                <a:cubicBezTo>
                  <a:pt x="7339" y="11671"/>
                  <a:pt x="7247" y="11682"/>
                  <a:pt x="7208" y="11657"/>
                </a:cubicBezTo>
                <a:cubicBezTo>
                  <a:pt x="7106" y="11594"/>
                  <a:pt x="6977" y="11657"/>
                  <a:pt x="6982" y="11768"/>
                </a:cubicBezTo>
                <a:cubicBezTo>
                  <a:pt x="6987" y="11871"/>
                  <a:pt x="6994" y="11873"/>
                  <a:pt x="7294" y="11875"/>
                </a:cubicBezTo>
                <a:cubicBezTo>
                  <a:pt x="7464" y="11876"/>
                  <a:pt x="7618" y="11861"/>
                  <a:pt x="7637" y="11842"/>
                </a:cubicBezTo>
                <a:cubicBezTo>
                  <a:pt x="7658" y="11820"/>
                  <a:pt x="7697" y="11820"/>
                  <a:pt x="7738" y="11840"/>
                </a:cubicBezTo>
                <a:cubicBezTo>
                  <a:pt x="7775" y="11858"/>
                  <a:pt x="7889" y="11872"/>
                  <a:pt x="7992" y="11872"/>
                </a:cubicBezTo>
                <a:cubicBezTo>
                  <a:pt x="8137" y="11871"/>
                  <a:pt x="8180" y="11855"/>
                  <a:pt x="8180" y="11802"/>
                </a:cubicBezTo>
                <a:cubicBezTo>
                  <a:pt x="8180" y="11764"/>
                  <a:pt x="8206" y="11702"/>
                  <a:pt x="8239" y="11663"/>
                </a:cubicBezTo>
                <a:cubicBezTo>
                  <a:pt x="8323" y="11565"/>
                  <a:pt x="8155" y="11529"/>
                  <a:pt x="8006" y="11613"/>
                </a:cubicBezTo>
                <a:cubicBezTo>
                  <a:pt x="7903" y="11671"/>
                  <a:pt x="7891" y="11671"/>
                  <a:pt x="7858" y="11618"/>
                </a:cubicBezTo>
                <a:cubicBezTo>
                  <a:pt x="7835" y="11580"/>
                  <a:pt x="7811" y="11562"/>
                  <a:pt x="7759" y="11563"/>
                </a:cubicBezTo>
                <a:close/>
                <a:moveTo>
                  <a:pt x="6034" y="11564"/>
                </a:moveTo>
                <a:cubicBezTo>
                  <a:pt x="6002" y="11563"/>
                  <a:pt x="5968" y="11573"/>
                  <a:pt x="5918" y="11592"/>
                </a:cubicBezTo>
                <a:cubicBezTo>
                  <a:pt x="5851" y="11618"/>
                  <a:pt x="5685" y="11638"/>
                  <a:pt x="5548" y="11637"/>
                </a:cubicBezTo>
                <a:cubicBezTo>
                  <a:pt x="5321" y="11634"/>
                  <a:pt x="5298" y="11641"/>
                  <a:pt x="5298" y="11722"/>
                </a:cubicBezTo>
                <a:cubicBezTo>
                  <a:pt x="5298" y="11770"/>
                  <a:pt x="5297" y="11822"/>
                  <a:pt x="5295" y="11837"/>
                </a:cubicBezTo>
                <a:cubicBezTo>
                  <a:pt x="5284" y="11904"/>
                  <a:pt x="5405" y="11876"/>
                  <a:pt x="5439" y="11803"/>
                </a:cubicBezTo>
                <a:lnTo>
                  <a:pt x="5477" y="11720"/>
                </a:lnTo>
                <a:lnTo>
                  <a:pt x="5567" y="11802"/>
                </a:lnTo>
                <a:cubicBezTo>
                  <a:pt x="5662" y="11887"/>
                  <a:pt x="5842" y="11909"/>
                  <a:pt x="5906" y="11845"/>
                </a:cubicBezTo>
                <a:cubicBezTo>
                  <a:pt x="5929" y="11821"/>
                  <a:pt x="5967" y="11820"/>
                  <a:pt x="6010" y="11842"/>
                </a:cubicBezTo>
                <a:cubicBezTo>
                  <a:pt x="6046" y="11860"/>
                  <a:pt x="6202" y="11872"/>
                  <a:pt x="6355" y="11869"/>
                </a:cubicBezTo>
                <a:cubicBezTo>
                  <a:pt x="6508" y="11866"/>
                  <a:pt x="6646" y="11876"/>
                  <a:pt x="6661" y="11891"/>
                </a:cubicBezTo>
                <a:cubicBezTo>
                  <a:pt x="6729" y="11960"/>
                  <a:pt x="6787" y="11905"/>
                  <a:pt x="6807" y="11753"/>
                </a:cubicBezTo>
                <a:cubicBezTo>
                  <a:pt x="6829" y="11578"/>
                  <a:pt x="6791" y="11530"/>
                  <a:pt x="6691" y="11605"/>
                </a:cubicBezTo>
                <a:cubicBezTo>
                  <a:pt x="6612" y="11665"/>
                  <a:pt x="6257" y="11658"/>
                  <a:pt x="6135" y="11595"/>
                </a:cubicBezTo>
                <a:cubicBezTo>
                  <a:pt x="6095" y="11574"/>
                  <a:pt x="6065" y="11564"/>
                  <a:pt x="6034" y="11564"/>
                </a:cubicBezTo>
                <a:close/>
                <a:moveTo>
                  <a:pt x="4753" y="11577"/>
                </a:moveTo>
                <a:cubicBezTo>
                  <a:pt x="4658" y="11577"/>
                  <a:pt x="4633" y="11605"/>
                  <a:pt x="4619" y="11730"/>
                </a:cubicBezTo>
                <a:cubicBezTo>
                  <a:pt x="4599" y="11901"/>
                  <a:pt x="4619" y="11911"/>
                  <a:pt x="4773" y="11815"/>
                </a:cubicBezTo>
                <a:cubicBezTo>
                  <a:pt x="4918" y="11724"/>
                  <a:pt x="4906" y="11577"/>
                  <a:pt x="4753" y="11577"/>
                </a:cubicBezTo>
                <a:close/>
                <a:moveTo>
                  <a:pt x="3335" y="11646"/>
                </a:moveTo>
                <a:cubicBezTo>
                  <a:pt x="3257" y="11650"/>
                  <a:pt x="3249" y="11680"/>
                  <a:pt x="3249" y="11754"/>
                </a:cubicBezTo>
                <a:cubicBezTo>
                  <a:pt x="3249" y="11858"/>
                  <a:pt x="3266" y="11870"/>
                  <a:pt x="3410" y="11870"/>
                </a:cubicBezTo>
                <a:cubicBezTo>
                  <a:pt x="3574" y="11870"/>
                  <a:pt x="3620" y="11834"/>
                  <a:pt x="3511" y="11792"/>
                </a:cubicBezTo>
                <a:cubicBezTo>
                  <a:pt x="3469" y="11776"/>
                  <a:pt x="3472" y="11752"/>
                  <a:pt x="3518" y="11718"/>
                </a:cubicBezTo>
                <a:cubicBezTo>
                  <a:pt x="3555" y="11690"/>
                  <a:pt x="3576" y="11666"/>
                  <a:pt x="3564" y="11664"/>
                </a:cubicBezTo>
                <a:cubicBezTo>
                  <a:pt x="3454" y="11651"/>
                  <a:pt x="3382" y="11644"/>
                  <a:pt x="3335" y="11646"/>
                </a:cubicBezTo>
                <a:close/>
                <a:moveTo>
                  <a:pt x="4094" y="11666"/>
                </a:moveTo>
                <a:cubicBezTo>
                  <a:pt x="3917" y="11666"/>
                  <a:pt x="3827" y="11713"/>
                  <a:pt x="3888" y="11774"/>
                </a:cubicBezTo>
                <a:cubicBezTo>
                  <a:pt x="3907" y="11794"/>
                  <a:pt x="4001" y="11811"/>
                  <a:pt x="4094" y="11811"/>
                </a:cubicBezTo>
                <a:cubicBezTo>
                  <a:pt x="4225" y="11811"/>
                  <a:pt x="4263" y="11794"/>
                  <a:pt x="4263" y="11738"/>
                </a:cubicBezTo>
                <a:cubicBezTo>
                  <a:pt x="4263" y="11682"/>
                  <a:pt x="4225" y="11666"/>
                  <a:pt x="4094" y="11666"/>
                </a:cubicBezTo>
                <a:close/>
                <a:moveTo>
                  <a:pt x="5050" y="11781"/>
                </a:moveTo>
                <a:cubicBezTo>
                  <a:pt x="5027" y="11786"/>
                  <a:pt x="5011" y="11804"/>
                  <a:pt x="5011" y="11829"/>
                </a:cubicBezTo>
                <a:cubicBezTo>
                  <a:pt x="5011" y="11861"/>
                  <a:pt x="5038" y="11883"/>
                  <a:pt x="5073" y="11876"/>
                </a:cubicBezTo>
                <a:cubicBezTo>
                  <a:pt x="5107" y="11869"/>
                  <a:pt x="5135" y="11847"/>
                  <a:pt x="5135" y="11829"/>
                </a:cubicBezTo>
                <a:cubicBezTo>
                  <a:pt x="5135" y="11810"/>
                  <a:pt x="5107" y="11788"/>
                  <a:pt x="5073" y="11781"/>
                </a:cubicBezTo>
                <a:cubicBezTo>
                  <a:pt x="5064" y="11779"/>
                  <a:pt x="5057" y="11780"/>
                  <a:pt x="5050" y="11781"/>
                </a:cubicBezTo>
                <a:close/>
                <a:moveTo>
                  <a:pt x="8490" y="11789"/>
                </a:moveTo>
                <a:cubicBezTo>
                  <a:pt x="8483" y="11789"/>
                  <a:pt x="8475" y="11789"/>
                  <a:pt x="8467" y="11792"/>
                </a:cubicBezTo>
                <a:cubicBezTo>
                  <a:pt x="8435" y="11804"/>
                  <a:pt x="8410" y="11830"/>
                  <a:pt x="8410" y="11848"/>
                </a:cubicBezTo>
                <a:cubicBezTo>
                  <a:pt x="8410" y="11867"/>
                  <a:pt x="8435" y="11883"/>
                  <a:pt x="8467" y="11883"/>
                </a:cubicBezTo>
                <a:cubicBezTo>
                  <a:pt x="8499" y="11883"/>
                  <a:pt x="8525" y="11857"/>
                  <a:pt x="8525" y="11826"/>
                </a:cubicBezTo>
                <a:cubicBezTo>
                  <a:pt x="8525" y="11803"/>
                  <a:pt x="8511" y="11789"/>
                  <a:pt x="8490" y="11789"/>
                </a:cubicBezTo>
                <a:close/>
                <a:moveTo>
                  <a:pt x="8122" y="12567"/>
                </a:moveTo>
                <a:cubicBezTo>
                  <a:pt x="8106" y="12566"/>
                  <a:pt x="8092" y="12578"/>
                  <a:pt x="8068" y="12601"/>
                </a:cubicBezTo>
                <a:cubicBezTo>
                  <a:pt x="7994" y="12673"/>
                  <a:pt x="7553" y="12677"/>
                  <a:pt x="7489" y="12606"/>
                </a:cubicBezTo>
                <a:cubicBezTo>
                  <a:pt x="7449" y="12560"/>
                  <a:pt x="7427" y="12560"/>
                  <a:pt x="7350" y="12600"/>
                </a:cubicBezTo>
                <a:cubicBezTo>
                  <a:pt x="7280" y="12636"/>
                  <a:pt x="7239" y="12637"/>
                  <a:pt x="7178" y="12606"/>
                </a:cubicBezTo>
                <a:cubicBezTo>
                  <a:pt x="7117" y="12574"/>
                  <a:pt x="7092" y="12576"/>
                  <a:pt x="7068" y="12614"/>
                </a:cubicBezTo>
                <a:cubicBezTo>
                  <a:pt x="7029" y="12678"/>
                  <a:pt x="6630" y="12666"/>
                  <a:pt x="6562" y="12598"/>
                </a:cubicBezTo>
                <a:cubicBezTo>
                  <a:pt x="6524" y="12560"/>
                  <a:pt x="6488" y="12558"/>
                  <a:pt x="6410" y="12589"/>
                </a:cubicBezTo>
                <a:cubicBezTo>
                  <a:pt x="6353" y="12611"/>
                  <a:pt x="6310" y="12647"/>
                  <a:pt x="6313" y="12669"/>
                </a:cubicBezTo>
                <a:cubicBezTo>
                  <a:pt x="6316" y="12692"/>
                  <a:pt x="6323" y="12751"/>
                  <a:pt x="6328" y="12800"/>
                </a:cubicBezTo>
                <a:cubicBezTo>
                  <a:pt x="6338" y="12905"/>
                  <a:pt x="6450" y="12924"/>
                  <a:pt x="6450" y="12821"/>
                </a:cubicBezTo>
                <a:cubicBezTo>
                  <a:pt x="6450" y="12711"/>
                  <a:pt x="6560" y="12696"/>
                  <a:pt x="6622" y="12798"/>
                </a:cubicBezTo>
                <a:cubicBezTo>
                  <a:pt x="6680" y="12893"/>
                  <a:pt x="6871" y="12924"/>
                  <a:pt x="6944" y="12851"/>
                </a:cubicBezTo>
                <a:cubicBezTo>
                  <a:pt x="6971" y="12823"/>
                  <a:pt x="7000" y="12823"/>
                  <a:pt x="7043" y="12850"/>
                </a:cubicBezTo>
                <a:cubicBezTo>
                  <a:pt x="7087" y="12877"/>
                  <a:pt x="7130" y="12876"/>
                  <a:pt x="7190" y="12845"/>
                </a:cubicBezTo>
                <a:cubicBezTo>
                  <a:pt x="7258" y="12809"/>
                  <a:pt x="7287" y="12813"/>
                  <a:pt x="7338" y="12864"/>
                </a:cubicBezTo>
                <a:cubicBezTo>
                  <a:pt x="7407" y="12932"/>
                  <a:pt x="7464" y="12943"/>
                  <a:pt x="7509" y="12897"/>
                </a:cubicBezTo>
                <a:cubicBezTo>
                  <a:pt x="7546" y="12860"/>
                  <a:pt x="7954" y="12866"/>
                  <a:pt x="8056" y="12905"/>
                </a:cubicBezTo>
                <a:cubicBezTo>
                  <a:pt x="8208" y="12964"/>
                  <a:pt x="8305" y="12723"/>
                  <a:pt x="8178" y="12602"/>
                </a:cubicBezTo>
                <a:cubicBezTo>
                  <a:pt x="8153" y="12579"/>
                  <a:pt x="8137" y="12567"/>
                  <a:pt x="8122" y="12567"/>
                </a:cubicBezTo>
                <a:close/>
                <a:moveTo>
                  <a:pt x="5367" y="12568"/>
                </a:moveTo>
                <a:cubicBezTo>
                  <a:pt x="5310" y="12565"/>
                  <a:pt x="5245" y="12578"/>
                  <a:pt x="5196" y="12609"/>
                </a:cubicBezTo>
                <a:cubicBezTo>
                  <a:pt x="5159" y="12633"/>
                  <a:pt x="5018" y="12653"/>
                  <a:pt x="4883" y="12654"/>
                </a:cubicBezTo>
                <a:cubicBezTo>
                  <a:pt x="4647" y="12656"/>
                  <a:pt x="4637" y="12661"/>
                  <a:pt x="4628" y="12773"/>
                </a:cubicBezTo>
                <a:cubicBezTo>
                  <a:pt x="4620" y="12865"/>
                  <a:pt x="4641" y="12891"/>
                  <a:pt x="4725" y="12891"/>
                </a:cubicBezTo>
                <a:cubicBezTo>
                  <a:pt x="4784" y="12891"/>
                  <a:pt x="4847" y="12874"/>
                  <a:pt x="4866" y="12855"/>
                </a:cubicBezTo>
                <a:cubicBezTo>
                  <a:pt x="4888" y="12833"/>
                  <a:pt x="4943" y="12836"/>
                  <a:pt x="5013" y="12864"/>
                </a:cubicBezTo>
                <a:cubicBezTo>
                  <a:pt x="5102" y="12898"/>
                  <a:pt x="5151" y="12898"/>
                  <a:pt x="5239" y="12864"/>
                </a:cubicBezTo>
                <a:cubicBezTo>
                  <a:pt x="5301" y="12840"/>
                  <a:pt x="5366" y="12834"/>
                  <a:pt x="5383" y="12851"/>
                </a:cubicBezTo>
                <a:cubicBezTo>
                  <a:pt x="5400" y="12868"/>
                  <a:pt x="5495" y="12878"/>
                  <a:pt x="5594" y="12873"/>
                </a:cubicBezTo>
                <a:cubicBezTo>
                  <a:pt x="5747" y="12866"/>
                  <a:pt x="5787" y="12843"/>
                  <a:pt x="5849" y="12731"/>
                </a:cubicBezTo>
                <a:cubicBezTo>
                  <a:pt x="5911" y="12618"/>
                  <a:pt x="5909" y="12594"/>
                  <a:pt x="5839" y="12578"/>
                </a:cubicBezTo>
                <a:cubicBezTo>
                  <a:pt x="5793" y="12567"/>
                  <a:pt x="5705" y="12586"/>
                  <a:pt x="5644" y="12621"/>
                </a:cubicBezTo>
                <a:cubicBezTo>
                  <a:pt x="5541" y="12679"/>
                  <a:pt x="5529" y="12679"/>
                  <a:pt x="5496" y="12626"/>
                </a:cubicBezTo>
                <a:cubicBezTo>
                  <a:pt x="5474" y="12591"/>
                  <a:pt x="5425" y="12571"/>
                  <a:pt x="5367" y="12568"/>
                </a:cubicBezTo>
                <a:close/>
                <a:moveTo>
                  <a:pt x="3309" y="12652"/>
                </a:moveTo>
                <a:cubicBezTo>
                  <a:pt x="3248" y="12655"/>
                  <a:pt x="3245" y="12679"/>
                  <a:pt x="3255" y="12758"/>
                </a:cubicBezTo>
                <a:cubicBezTo>
                  <a:pt x="3264" y="12821"/>
                  <a:pt x="3274" y="12872"/>
                  <a:pt x="3277" y="12872"/>
                </a:cubicBezTo>
                <a:cubicBezTo>
                  <a:pt x="3281" y="12872"/>
                  <a:pt x="3348" y="12875"/>
                  <a:pt x="3427" y="12878"/>
                </a:cubicBezTo>
                <a:cubicBezTo>
                  <a:pt x="3575" y="12883"/>
                  <a:pt x="3619" y="12841"/>
                  <a:pt x="3511" y="12799"/>
                </a:cubicBezTo>
                <a:cubicBezTo>
                  <a:pt x="3469" y="12784"/>
                  <a:pt x="3472" y="12760"/>
                  <a:pt x="3518" y="12725"/>
                </a:cubicBezTo>
                <a:cubicBezTo>
                  <a:pt x="3594" y="12668"/>
                  <a:pt x="3598" y="12670"/>
                  <a:pt x="3391" y="12654"/>
                </a:cubicBezTo>
                <a:cubicBezTo>
                  <a:pt x="3357" y="12652"/>
                  <a:pt x="3329" y="12651"/>
                  <a:pt x="3309" y="12652"/>
                </a:cubicBezTo>
                <a:close/>
                <a:moveTo>
                  <a:pt x="4170" y="12678"/>
                </a:moveTo>
                <a:cubicBezTo>
                  <a:pt x="4146" y="12678"/>
                  <a:pt x="4115" y="12679"/>
                  <a:pt x="4076" y="12681"/>
                </a:cubicBezTo>
                <a:cubicBezTo>
                  <a:pt x="3953" y="12688"/>
                  <a:pt x="3883" y="12714"/>
                  <a:pt x="3870" y="12755"/>
                </a:cubicBezTo>
                <a:cubicBezTo>
                  <a:pt x="3855" y="12805"/>
                  <a:pt x="3892" y="12819"/>
                  <a:pt x="4057" y="12819"/>
                </a:cubicBezTo>
                <a:cubicBezTo>
                  <a:pt x="4226" y="12819"/>
                  <a:pt x="4263" y="12805"/>
                  <a:pt x="4263" y="12744"/>
                </a:cubicBezTo>
                <a:cubicBezTo>
                  <a:pt x="4263" y="12697"/>
                  <a:pt x="4245" y="12680"/>
                  <a:pt x="4170" y="12678"/>
                </a:cubicBezTo>
                <a:close/>
                <a:moveTo>
                  <a:pt x="6109" y="12782"/>
                </a:moveTo>
                <a:cubicBezTo>
                  <a:pt x="6097" y="12781"/>
                  <a:pt x="6084" y="12784"/>
                  <a:pt x="6071" y="12792"/>
                </a:cubicBezTo>
                <a:cubicBezTo>
                  <a:pt x="6052" y="12804"/>
                  <a:pt x="6056" y="12834"/>
                  <a:pt x="6081" y="12859"/>
                </a:cubicBezTo>
                <a:cubicBezTo>
                  <a:pt x="6117" y="12896"/>
                  <a:pt x="6132" y="12896"/>
                  <a:pt x="6151" y="12859"/>
                </a:cubicBezTo>
                <a:cubicBezTo>
                  <a:pt x="6172" y="12820"/>
                  <a:pt x="6146" y="12784"/>
                  <a:pt x="6109" y="12782"/>
                </a:cubicBezTo>
                <a:close/>
                <a:moveTo>
                  <a:pt x="10139" y="13074"/>
                </a:moveTo>
                <a:cubicBezTo>
                  <a:pt x="10119" y="13076"/>
                  <a:pt x="10096" y="13093"/>
                  <a:pt x="10060" y="13124"/>
                </a:cubicBezTo>
                <a:cubicBezTo>
                  <a:pt x="9978" y="13193"/>
                  <a:pt x="9971" y="13192"/>
                  <a:pt x="9862" y="13131"/>
                </a:cubicBezTo>
                <a:cubicBezTo>
                  <a:pt x="9753" y="13069"/>
                  <a:pt x="9747" y="13070"/>
                  <a:pt x="9715" y="13147"/>
                </a:cubicBezTo>
                <a:cubicBezTo>
                  <a:pt x="9690" y="13206"/>
                  <a:pt x="9664" y="13216"/>
                  <a:pt x="9608" y="13188"/>
                </a:cubicBezTo>
                <a:cubicBezTo>
                  <a:pt x="9567" y="13167"/>
                  <a:pt x="9390" y="13150"/>
                  <a:pt x="9216" y="13151"/>
                </a:cubicBezTo>
                <a:cubicBezTo>
                  <a:pt x="9041" y="13151"/>
                  <a:pt x="8874" y="13148"/>
                  <a:pt x="8842" y="13143"/>
                </a:cubicBezTo>
                <a:cubicBezTo>
                  <a:pt x="8685" y="13118"/>
                  <a:pt x="8639" y="13145"/>
                  <a:pt x="8675" y="13241"/>
                </a:cubicBezTo>
                <a:cubicBezTo>
                  <a:pt x="8726" y="13375"/>
                  <a:pt x="8796" y="13418"/>
                  <a:pt x="8880" y="13366"/>
                </a:cubicBezTo>
                <a:cubicBezTo>
                  <a:pt x="8929" y="13335"/>
                  <a:pt x="8969" y="13335"/>
                  <a:pt x="9024" y="13363"/>
                </a:cubicBezTo>
                <a:cubicBezTo>
                  <a:pt x="9065" y="13385"/>
                  <a:pt x="9146" y="13390"/>
                  <a:pt x="9201" y="13375"/>
                </a:cubicBezTo>
                <a:cubicBezTo>
                  <a:pt x="9380" y="13328"/>
                  <a:pt x="10035" y="13335"/>
                  <a:pt x="10065" y="13385"/>
                </a:cubicBezTo>
                <a:cubicBezTo>
                  <a:pt x="10096" y="13435"/>
                  <a:pt x="10156" y="13443"/>
                  <a:pt x="10217" y="13405"/>
                </a:cubicBezTo>
                <a:cubicBezTo>
                  <a:pt x="10279" y="13366"/>
                  <a:pt x="10732" y="13365"/>
                  <a:pt x="10812" y="13403"/>
                </a:cubicBezTo>
                <a:cubicBezTo>
                  <a:pt x="10902" y="13446"/>
                  <a:pt x="10971" y="13287"/>
                  <a:pt x="10919" y="13157"/>
                </a:cubicBezTo>
                <a:cubicBezTo>
                  <a:pt x="10887" y="13077"/>
                  <a:pt x="10869" y="13070"/>
                  <a:pt x="10792" y="13110"/>
                </a:cubicBezTo>
                <a:cubicBezTo>
                  <a:pt x="10661" y="13178"/>
                  <a:pt x="10257" y="13177"/>
                  <a:pt x="10194" y="13108"/>
                </a:cubicBezTo>
                <a:cubicBezTo>
                  <a:pt x="10172" y="13084"/>
                  <a:pt x="10158" y="13072"/>
                  <a:pt x="10139" y="13074"/>
                </a:cubicBezTo>
                <a:close/>
                <a:moveTo>
                  <a:pt x="6109" y="13075"/>
                </a:moveTo>
                <a:cubicBezTo>
                  <a:pt x="6088" y="13073"/>
                  <a:pt x="6061" y="13084"/>
                  <a:pt x="6017" y="13107"/>
                </a:cubicBezTo>
                <a:cubicBezTo>
                  <a:pt x="5963" y="13135"/>
                  <a:pt x="5845" y="13154"/>
                  <a:pt x="5756" y="13148"/>
                </a:cubicBezTo>
                <a:cubicBezTo>
                  <a:pt x="5627" y="13140"/>
                  <a:pt x="5592" y="13153"/>
                  <a:pt x="5577" y="13218"/>
                </a:cubicBezTo>
                <a:cubicBezTo>
                  <a:pt x="5550" y="13332"/>
                  <a:pt x="5306" y="13339"/>
                  <a:pt x="5239" y="13229"/>
                </a:cubicBezTo>
                <a:cubicBezTo>
                  <a:pt x="5195" y="13157"/>
                  <a:pt x="5154" y="13148"/>
                  <a:pt x="4885" y="13154"/>
                </a:cubicBezTo>
                <a:cubicBezTo>
                  <a:pt x="4601" y="13160"/>
                  <a:pt x="4579" y="13166"/>
                  <a:pt x="4579" y="13250"/>
                </a:cubicBezTo>
                <a:cubicBezTo>
                  <a:pt x="4579" y="13311"/>
                  <a:pt x="4611" y="13340"/>
                  <a:pt x="4678" y="13340"/>
                </a:cubicBezTo>
                <a:cubicBezTo>
                  <a:pt x="4733" y="13341"/>
                  <a:pt x="4822" y="13368"/>
                  <a:pt x="4875" y="13401"/>
                </a:cubicBezTo>
                <a:cubicBezTo>
                  <a:pt x="4967" y="13458"/>
                  <a:pt x="4982" y="13458"/>
                  <a:pt x="5132" y="13392"/>
                </a:cubicBezTo>
                <a:cubicBezTo>
                  <a:pt x="5238" y="13345"/>
                  <a:pt x="5303" y="13334"/>
                  <a:pt x="5329" y="13360"/>
                </a:cubicBezTo>
                <a:cubicBezTo>
                  <a:pt x="5350" y="13381"/>
                  <a:pt x="5405" y="13390"/>
                  <a:pt x="5451" y="13379"/>
                </a:cubicBezTo>
                <a:cubicBezTo>
                  <a:pt x="5496" y="13368"/>
                  <a:pt x="5548" y="13384"/>
                  <a:pt x="5567" y="13414"/>
                </a:cubicBezTo>
                <a:cubicBezTo>
                  <a:pt x="5595" y="13459"/>
                  <a:pt x="5633" y="13453"/>
                  <a:pt x="5787" y="13379"/>
                </a:cubicBezTo>
                <a:cubicBezTo>
                  <a:pt x="5955" y="13300"/>
                  <a:pt x="5982" y="13296"/>
                  <a:pt x="6061" y="13346"/>
                </a:cubicBezTo>
                <a:cubicBezTo>
                  <a:pt x="6141" y="13396"/>
                  <a:pt x="6165" y="13395"/>
                  <a:pt x="6300" y="13339"/>
                </a:cubicBezTo>
                <a:cubicBezTo>
                  <a:pt x="6383" y="13305"/>
                  <a:pt x="6450" y="13291"/>
                  <a:pt x="6450" y="13307"/>
                </a:cubicBezTo>
                <a:cubicBezTo>
                  <a:pt x="6450" y="13323"/>
                  <a:pt x="6483" y="13317"/>
                  <a:pt x="6522" y="13293"/>
                </a:cubicBezTo>
                <a:cubicBezTo>
                  <a:pt x="6577" y="13258"/>
                  <a:pt x="6613" y="13265"/>
                  <a:pt x="6691" y="13330"/>
                </a:cubicBezTo>
                <a:cubicBezTo>
                  <a:pt x="6770" y="13395"/>
                  <a:pt x="6805" y="13403"/>
                  <a:pt x="6861" y="13368"/>
                </a:cubicBezTo>
                <a:cubicBezTo>
                  <a:pt x="6913" y="13336"/>
                  <a:pt x="6953" y="13335"/>
                  <a:pt x="7008" y="13363"/>
                </a:cubicBezTo>
                <a:cubicBezTo>
                  <a:pt x="7051" y="13385"/>
                  <a:pt x="7128" y="13390"/>
                  <a:pt x="7185" y="13375"/>
                </a:cubicBezTo>
                <a:cubicBezTo>
                  <a:pt x="7240" y="13359"/>
                  <a:pt x="7315" y="13349"/>
                  <a:pt x="7351" y="13353"/>
                </a:cubicBezTo>
                <a:cubicBezTo>
                  <a:pt x="7387" y="13356"/>
                  <a:pt x="7432" y="13322"/>
                  <a:pt x="7451" y="13277"/>
                </a:cubicBezTo>
                <a:cubicBezTo>
                  <a:pt x="7486" y="13196"/>
                  <a:pt x="7488" y="13197"/>
                  <a:pt x="7622" y="13301"/>
                </a:cubicBezTo>
                <a:cubicBezTo>
                  <a:pt x="7746" y="13397"/>
                  <a:pt x="7771" y="13402"/>
                  <a:pt x="7938" y="13366"/>
                </a:cubicBezTo>
                <a:cubicBezTo>
                  <a:pt x="8056" y="13340"/>
                  <a:pt x="8132" y="13339"/>
                  <a:pt x="8155" y="13362"/>
                </a:cubicBezTo>
                <a:cubicBezTo>
                  <a:pt x="8213" y="13421"/>
                  <a:pt x="8344" y="13328"/>
                  <a:pt x="8311" y="13251"/>
                </a:cubicBezTo>
                <a:cubicBezTo>
                  <a:pt x="8296" y="13213"/>
                  <a:pt x="8222" y="13157"/>
                  <a:pt x="8148" y="13127"/>
                </a:cubicBezTo>
                <a:cubicBezTo>
                  <a:pt x="8036" y="13081"/>
                  <a:pt x="7991" y="13080"/>
                  <a:pt x="7871" y="13119"/>
                </a:cubicBezTo>
                <a:cubicBezTo>
                  <a:pt x="7792" y="13144"/>
                  <a:pt x="7583" y="13161"/>
                  <a:pt x="7406" y="13157"/>
                </a:cubicBezTo>
                <a:cubicBezTo>
                  <a:pt x="7229" y="13153"/>
                  <a:pt x="7071" y="13164"/>
                  <a:pt x="7053" y="13182"/>
                </a:cubicBezTo>
                <a:cubicBezTo>
                  <a:pt x="7036" y="13199"/>
                  <a:pt x="6958" y="13187"/>
                  <a:pt x="6880" y="13156"/>
                </a:cubicBezTo>
                <a:cubicBezTo>
                  <a:pt x="6778" y="13114"/>
                  <a:pt x="6718" y="13108"/>
                  <a:pt x="6665" y="13136"/>
                </a:cubicBezTo>
                <a:cubicBezTo>
                  <a:pt x="6621" y="13159"/>
                  <a:pt x="6559" y="13161"/>
                  <a:pt x="6511" y="13143"/>
                </a:cubicBezTo>
                <a:cubicBezTo>
                  <a:pt x="6463" y="13124"/>
                  <a:pt x="6387" y="13126"/>
                  <a:pt x="6329" y="13145"/>
                </a:cubicBezTo>
                <a:cubicBezTo>
                  <a:pt x="6254" y="13170"/>
                  <a:pt x="6212" y="13163"/>
                  <a:pt x="6172" y="13117"/>
                </a:cubicBezTo>
                <a:cubicBezTo>
                  <a:pt x="6148" y="13090"/>
                  <a:pt x="6131" y="13076"/>
                  <a:pt x="6109" y="13075"/>
                </a:cubicBezTo>
                <a:close/>
                <a:moveTo>
                  <a:pt x="3378" y="13151"/>
                </a:moveTo>
                <a:cubicBezTo>
                  <a:pt x="3259" y="13151"/>
                  <a:pt x="3242" y="13166"/>
                  <a:pt x="3255" y="13264"/>
                </a:cubicBezTo>
                <a:cubicBezTo>
                  <a:pt x="3264" y="13326"/>
                  <a:pt x="3274" y="13377"/>
                  <a:pt x="3277" y="13379"/>
                </a:cubicBezTo>
                <a:cubicBezTo>
                  <a:pt x="3283" y="13382"/>
                  <a:pt x="3522" y="13367"/>
                  <a:pt x="3564" y="13361"/>
                </a:cubicBezTo>
                <a:cubicBezTo>
                  <a:pt x="3576" y="13359"/>
                  <a:pt x="3555" y="13335"/>
                  <a:pt x="3518" y="13307"/>
                </a:cubicBezTo>
                <a:cubicBezTo>
                  <a:pt x="3471" y="13272"/>
                  <a:pt x="3469" y="13249"/>
                  <a:pt x="3512" y="13233"/>
                </a:cubicBezTo>
                <a:cubicBezTo>
                  <a:pt x="3606" y="13197"/>
                  <a:pt x="3532" y="13151"/>
                  <a:pt x="3378" y="13151"/>
                </a:cubicBezTo>
                <a:close/>
                <a:moveTo>
                  <a:pt x="4170" y="13182"/>
                </a:moveTo>
                <a:cubicBezTo>
                  <a:pt x="4146" y="13182"/>
                  <a:pt x="4115" y="13183"/>
                  <a:pt x="4076" y="13185"/>
                </a:cubicBezTo>
                <a:cubicBezTo>
                  <a:pt x="3953" y="13192"/>
                  <a:pt x="3883" y="13217"/>
                  <a:pt x="3870" y="13259"/>
                </a:cubicBezTo>
                <a:cubicBezTo>
                  <a:pt x="3855" y="13309"/>
                  <a:pt x="3892" y="13322"/>
                  <a:pt x="4057" y="13322"/>
                </a:cubicBezTo>
                <a:cubicBezTo>
                  <a:pt x="4226" y="13322"/>
                  <a:pt x="4263" y="13309"/>
                  <a:pt x="4263" y="13248"/>
                </a:cubicBezTo>
                <a:cubicBezTo>
                  <a:pt x="4263" y="13201"/>
                  <a:pt x="4245" y="13184"/>
                  <a:pt x="4170" y="13182"/>
                </a:cubicBezTo>
                <a:close/>
                <a:moveTo>
                  <a:pt x="8467" y="13286"/>
                </a:moveTo>
                <a:cubicBezTo>
                  <a:pt x="8435" y="13286"/>
                  <a:pt x="8410" y="13302"/>
                  <a:pt x="8410" y="13322"/>
                </a:cubicBezTo>
                <a:cubicBezTo>
                  <a:pt x="8410" y="13342"/>
                  <a:pt x="8435" y="13358"/>
                  <a:pt x="8467" y="13358"/>
                </a:cubicBezTo>
                <a:cubicBezTo>
                  <a:pt x="8499" y="13358"/>
                  <a:pt x="8525" y="13342"/>
                  <a:pt x="8525" y="13322"/>
                </a:cubicBezTo>
                <a:cubicBezTo>
                  <a:pt x="8525" y="13302"/>
                  <a:pt x="8499" y="13286"/>
                  <a:pt x="8467" y="13286"/>
                </a:cubicBezTo>
                <a:close/>
                <a:moveTo>
                  <a:pt x="8452" y="14057"/>
                </a:moveTo>
                <a:cubicBezTo>
                  <a:pt x="8434" y="14055"/>
                  <a:pt x="8413" y="14058"/>
                  <a:pt x="8387" y="14068"/>
                </a:cubicBezTo>
                <a:cubicBezTo>
                  <a:pt x="8298" y="14103"/>
                  <a:pt x="7890" y="14106"/>
                  <a:pt x="7857" y="14072"/>
                </a:cubicBezTo>
                <a:cubicBezTo>
                  <a:pt x="7841" y="14057"/>
                  <a:pt x="7748" y="14075"/>
                  <a:pt x="7648" y="14113"/>
                </a:cubicBezTo>
                <a:cubicBezTo>
                  <a:pt x="7483" y="14176"/>
                  <a:pt x="7452" y="14177"/>
                  <a:pt x="7266" y="14129"/>
                </a:cubicBezTo>
                <a:cubicBezTo>
                  <a:pt x="7099" y="14085"/>
                  <a:pt x="7055" y="14084"/>
                  <a:pt x="7020" y="14123"/>
                </a:cubicBezTo>
                <a:cubicBezTo>
                  <a:pt x="6991" y="14156"/>
                  <a:pt x="6875" y="14168"/>
                  <a:pt x="6654" y="14161"/>
                </a:cubicBezTo>
                <a:cubicBezTo>
                  <a:pt x="6367" y="14153"/>
                  <a:pt x="6325" y="14161"/>
                  <a:pt x="6280" y="14232"/>
                </a:cubicBezTo>
                <a:cubicBezTo>
                  <a:pt x="6240" y="14296"/>
                  <a:pt x="6260" y="14328"/>
                  <a:pt x="6380" y="14391"/>
                </a:cubicBezTo>
                <a:cubicBezTo>
                  <a:pt x="6519" y="14464"/>
                  <a:pt x="6536" y="14465"/>
                  <a:pt x="6602" y="14409"/>
                </a:cubicBezTo>
                <a:cubicBezTo>
                  <a:pt x="6641" y="14375"/>
                  <a:pt x="6692" y="14360"/>
                  <a:pt x="6716" y="14374"/>
                </a:cubicBezTo>
                <a:cubicBezTo>
                  <a:pt x="6739" y="14389"/>
                  <a:pt x="6790" y="14384"/>
                  <a:pt x="6831" y="14363"/>
                </a:cubicBezTo>
                <a:cubicBezTo>
                  <a:pt x="6879" y="14338"/>
                  <a:pt x="6940" y="14336"/>
                  <a:pt x="7009" y="14359"/>
                </a:cubicBezTo>
                <a:cubicBezTo>
                  <a:pt x="7102" y="14390"/>
                  <a:pt x="7291" y="14392"/>
                  <a:pt x="7459" y="14363"/>
                </a:cubicBezTo>
                <a:cubicBezTo>
                  <a:pt x="7490" y="14358"/>
                  <a:pt x="7591" y="14375"/>
                  <a:pt x="7681" y="14403"/>
                </a:cubicBezTo>
                <a:cubicBezTo>
                  <a:pt x="7827" y="14447"/>
                  <a:pt x="7851" y="14446"/>
                  <a:pt x="7901" y="14390"/>
                </a:cubicBezTo>
                <a:cubicBezTo>
                  <a:pt x="7946" y="14340"/>
                  <a:pt x="7975" y="14335"/>
                  <a:pt x="8040" y="14368"/>
                </a:cubicBezTo>
                <a:cubicBezTo>
                  <a:pt x="8102" y="14401"/>
                  <a:pt x="8141" y="14400"/>
                  <a:pt x="8207" y="14366"/>
                </a:cubicBezTo>
                <a:cubicBezTo>
                  <a:pt x="8277" y="14330"/>
                  <a:pt x="8300" y="14333"/>
                  <a:pt x="8329" y="14380"/>
                </a:cubicBezTo>
                <a:cubicBezTo>
                  <a:pt x="8349" y="14412"/>
                  <a:pt x="8400" y="14437"/>
                  <a:pt x="8444" y="14437"/>
                </a:cubicBezTo>
                <a:cubicBezTo>
                  <a:pt x="8502" y="14437"/>
                  <a:pt x="8525" y="14389"/>
                  <a:pt x="8525" y="14264"/>
                </a:cubicBezTo>
                <a:cubicBezTo>
                  <a:pt x="8525" y="14125"/>
                  <a:pt x="8505" y="14063"/>
                  <a:pt x="8452" y="14057"/>
                </a:cubicBezTo>
                <a:close/>
                <a:moveTo>
                  <a:pt x="5801" y="14078"/>
                </a:moveTo>
                <a:cubicBezTo>
                  <a:pt x="5768" y="14078"/>
                  <a:pt x="5693" y="14104"/>
                  <a:pt x="5636" y="14137"/>
                </a:cubicBezTo>
                <a:cubicBezTo>
                  <a:pt x="5540" y="14191"/>
                  <a:pt x="5529" y="14191"/>
                  <a:pt x="5496" y="14137"/>
                </a:cubicBezTo>
                <a:cubicBezTo>
                  <a:pt x="5454" y="14068"/>
                  <a:pt x="5294" y="14059"/>
                  <a:pt x="5198" y="14120"/>
                </a:cubicBezTo>
                <a:cubicBezTo>
                  <a:pt x="5161" y="14143"/>
                  <a:pt x="5013" y="14160"/>
                  <a:pt x="4868" y="14159"/>
                </a:cubicBezTo>
                <a:lnTo>
                  <a:pt x="4603" y="14156"/>
                </a:lnTo>
                <a:lnTo>
                  <a:pt x="4629" y="14270"/>
                </a:lnTo>
                <a:cubicBezTo>
                  <a:pt x="4643" y="14332"/>
                  <a:pt x="4658" y="14388"/>
                  <a:pt x="4660" y="14393"/>
                </a:cubicBezTo>
                <a:cubicBezTo>
                  <a:pt x="4671" y="14412"/>
                  <a:pt x="4756" y="14400"/>
                  <a:pt x="4837" y="14368"/>
                </a:cubicBezTo>
                <a:cubicBezTo>
                  <a:pt x="4891" y="14346"/>
                  <a:pt x="4950" y="14349"/>
                  <a:pt x="5000" y="14375"/>
                </a:cubicBezTo>
                <a:cubicBezTo>
                  <a:pt x="5059" y="14406"/>
                  <a:pt x="5107" y="14404"/>
                  <a:pt x="5193" y="14370"/>
                </a:cubicBezTo>
                <a:cubicBezTo>
                  <a:pt x="5282" y="14336"/>
                  <a:pt x="5327" y="14336"/>
                  <a:pt x="5390" y="14368"/>
                </a:cubicBezTo>
                <a:cubicBezTo>
                  <a:pt x="5452" y="14400"/>
                  <a:pt x="5492" y="14400"/>
                  <a:pt x="5552" y="14370"/>
                </a:cubicBezTo>
                <a:cubicBezTo>
                  <a:pt x="5595" y="14347"/>
                  <a:pt x="5672" y="14339"/>
                  <a:pt x="5724" y="14351"/>
                </a:cubicBezTo>
                <a:cubicBezTo>
                  <a:pt x="5791" y="14367"/>
                  <a:pt x="5818" y="14353"/>
                  <a:pt x="5818" y="14300"/>
                </a:cubicBezTo>
                <a:cubicBezTo>
                  <a:pt x="5818" y="14259"/>
                  <a:pt x="5842" y="14217"/>
                  <a:pt x="5873" y="14205"/>
                </a:cubicBezTo>
                <a:cubicBezTo>
                  <a:pt x="5941" y="14179"/>
                  <a:pt x="5885" y="14078"/>
                  <a:pt x="5801" y="14078"/>
                </a:cubicBezTo>
                <a:close/>
                <a:moveTo>
                  <a:pt x="8814" y="14078"/>
                </a:moveTo>
                <a:cubicBezTo>
                  <a:pt x="8766" y="14078"/>
                  <a:pt x="8706" y="14395"/>
                  <a:pt x="8750" y="14422"/>
                </a:cubicBezTo>
                <a:cubicBezTo>
                  <a:pt x="8791" y="14448"/>
                  <a:pt x="8805" y="14441"/>
                  <a:pt x="8871" y="14363"/>
                </a:cubicBezTo>
                <a:cubicBezTo>
                  <a:pt x="8938" y="14286"/>
                  <a:pt x="8896" y="14078"/>
                  <a:pt x="8814" y="14078"/>
                </a:cubicBezTo>
                <a:close/>
                <a:moveTo>
                  <a:pt x="9536" y="14078"/>
                </a:moveTo>
                <a:cubicBezTo>
                  <a:pt x="9444" y="14078"/>
                  <a:pt x="9291" y="14191"/>
                  <a:pt x="9306" y="14249"/>
                </a:cubicBezTo>
                <a:cubicBezTo>
                  <a:pt x="9311" y="14274"/>
                  <a:pt x="9320" y="14307"/>
                  <a:pt x="9324" y="14324"/>
                </a:cubicBezTo>
                <a:cubicBezTo>
                  <a:pt x="9339" y="14384"/>
                  <a:pt x="9515" y="14352"/>
                  <a:pt x="9596" y="14275"/>
                </a:cubicBezTo>
                <a:cubicBezTo>
                  <a:pt x="9685" y="14190"/>
                  <a:pt x="9651" y="14078"/>
                  <a:pt x="9536" y="14078"/>
                </a:cubicBezTo>
                <a:close/>
                <a:moveTo>
                  <a:pt x="10202" y="14084"/>
                </a:moveTo>
                <a:cubicBezTo>
                  <a:pt x="9952" y="14062"/>
                  <a:pt x="9870" y="14285"/>
                  <a:pt x="10092" y="14382"/>
                </a:cubicBezTo>
                <a:cubicBezTo>
                  <a:pt x="10242" y="14448"/>
                  <a:pt x="10291" y="14451"/>
                  <a:pt x="10340" y="14401"/>
                </a:cubicBezTo>
                <a:cubicBezTo>
                  <a:pt x="10360" y="14381"/>
                  <a:pt x="10401" y="14374"/>
                  <a:pt x="10430" y="14385"/>
                </a:cubicBezTo>
                <a:cubicBezTo>
                  <a:pt x="10460" y="14397"/>
                  <a:pt x="10515" y="14393"/>
                  <a:pt x="10555" y="14378"/>
                </a:cubicBezTo>
                <a:cubicBezTo>
                  <a:pt x="10676" y="14331"/>
                  <a:pt x="10839" y="14327"/>
                  <a:pt x="10920" y="14368"/>
                </a:cubicBezTo>
                <a:cubicBezTo>
                  <a:pt x="10963" y="14390"/>
                  <a:pt x="11030" y="14395"/>
                  <a:pt x="11071" y="14379"/>
                </a:cubicBezTo>
                <a:cubicBezTo>
                  <a:pt x="11177" y="14337"/>
                  <a:pt x="11651" y="14334"/>
                  <a:pt x="11733" y="14374"/>
                </a:cubicBezTo>
                <a:cubicBezTo>
                  <a:pt x="11771" y="14392"/>
                  <a:pt x="11862" y="14396"/>
                  <a:pt x="11935" y="14381"/>
                </a:cubicBezTo>
                <a:cubicBezTo>
                  <a:pt x="12008" y="14366"/>
                  <a:pt x="12132" y="14352"/>
                  <a:pt x="12211" y="14350"/>
                </a:cubicBezTo>
                <a:cubicBezTo>
                  <a:pt x="12316" y="14349"/>
                  <a:pt x="12360" y="14325"/>
                  <a:pt x="12373" y="14265"/>
                </a:cubicBezTo>
                <a:cubicBezTo>
                  <a:pt x="12411" y="14100"/>
                  <a:pt x="12327" y="14084"/>
                  <a:pt x="11406" y="14089"/>
                </a:cubicBezTo>
                <a:cubicBezTo>
                  <a:pt x="10554" y="14093"/>
                  <a:pt x="10546" y="14095"/>
                  <a:pt x="10529" y="14177"/>
                </a:cubicBezTo>
                <a:cubicBezTo>
                  <a:pt x="10506" y="14291"/>
                  <a:pt x="10405" y="14296"/>
                  <a:pt x="10369" y="14186"/>
                </a:cubicBezTo>
                <a:cubicBezTo>
                  <a:pt x="10349" y="14125"/>
                  <a:pt x="10295" y="14092"/>
                  <a:pt x="10202" y="14084"/>
                </a:cubicBezTo>
                <a:close/>
                <a:moveTo>
                  <a:pt x="14178" y="14084"/>
                </a:moveTo>
                <a:cubicBezTo>
                  <a:pt x="14149" y="14087"/>
                  <a:pt x="14119" y="14095"/>
                  <a:pt x="14088" y="14111"/>
                </a:cubicBezTo>
                <a:cubicBezTo>
                  <a:pt x="14034" y="14139"/>
                  <a:pt x="13995" y="14141"/>
                  <a:pt x="13970" y="14116"/>
                </a:cubicBezTo>
                <a:cubicBezTo>
                  <a:pt x="13949" y="14095"/>
                  <a:pt x="13761" y="14084"/>
                  <a:pt x="13530" y="14090"/>
                </a:cubicBezTo>
                <a:cubicBezTo>
                  <a:pt x="13172" y="14098"/>
                  <a:pt x="13118" y="14109"/>
                  <a:pt x="13057" y="14183"/>
                </a:cubicBezTo>
                <a:cubicBezTo>
                  <a:pt x="12963" y="14299"/>
                  <a:pt x="12877" y="14296"/>
                  <a:pt x="12855" y="14175"/>
                </a:cubicBezTo>
                <a:cubicBezTo>
                  <a:pt x="12844" y="14117"/>
                  <a:pt x="12807" y="14080"/>
                  <a:pt x="12768" y="14088"/>
                </a:cubicBezTo>
                <a:cubicBezTo>
                  <a:pt x="12672" y="14107"/>
                  <a:pt x="12650" y="14288"/>
                  <a:pt x="12736" y="14353"/>
                </a:cubicBezTo>
                <a:cubicBezTo>
                  <a:pt x="12782" y="14387"/>
                  <a:pt x="12852" y="14398"/>
                  <a:pt x="12928" y="14383"/>
                </a:cubicBezTo>
                <a:cubicBezTo>
                  <a:pt x="13120" y="14343"/>
                  <a:pt x="13673" y="14339"/>
                  <a:pt x="13751" y="14376"/>
                </a:cubicBezTo>
                <a:cubicBezTo>
                  <a:pt x="13790" y="14395"/>
                  <a:pt x="13868" y="14398"/>
                  <a:pt x="13924" y="14383"/>
                </a:cubicBezTo>
                <a:cubicBezTo>
                  <a:pt x="14066" y="14344"/>
                  <a:pt x="14187" y="14342"/>
                  <a:pt x="14265" y="14376"/>
                </a:cubicBezTo>
                <a:cubicBezTo>
                  <a:pt x="14360" y="14418"/>
                  <a:pt x="14391" y="14367"/>
                  <a:pt x="14357" y="14228"/>
                </a:cubicBezTo>
                <a:cubicBezTo>
                  <a:pt x="14333" y="14129"/>
                  <a:pt x="14263" y="14077"/>
                  <a:pt x="14178" y="14084"/>
                </a:cubicBezTo>
                <a:close/>
                <a:moveTo>
                  <a:pt x="3381" y="14159"/>
                </a:moveTo>
                <a:cubicBezTo>
                  <a:pt x="3269" y="14159"/>
                  <a:pt x="3244" y="14178"/>
                  <a:pt x="3244" y="14264"/>
                </a:cubicBezTo>
                <a:cubicBezTo>
                  <a:pt x="3244" y="14336"/>
                  <a:pt x="3269" y="14363"/>
                  <a:pt x="3320" y="14351"/>
                </a:cubicBezTo>
                <a:cubicBezTo>
                  <a:pt x="3361" y="14341"/>
                  <a:pt x="3411" y="14349"/>
                  <a:pt x="3430" y="14368"/>
                </a:cubicBezTo>
                <a:cubicBezTo>
                  <a:pt x="3449" y="14388"/>
                  <a:pt x="3488" y="14394"/>
                  <a:pt x="3518" y="14382"/>
                </a:cubicBezTo>
                <a:cubicBezTo>
                  <a:pt x="3548" y="14370"/>
                  <a:pt x="3554" y="14342"/>
                  <a:pt x="3530" y="14318"/>
                </a:cubicBezTo>
                <a:cubicBezTo>
                  <a:pt x="3507" y="14295"/>
                  <a:pt x="3495" y="14249"/>
                  <a:pt x="3503" y="14217"/>
                </a:cubicBezTo>
                <a:cubicBezTo>
                  <a:pt x="3514" y="14177"/>
                  <a:pt x="3476" y="14159"/>
                  <a:pt x="3381" y="14159"/>
                </a:cubicBezTo>
                <a:close/>
                <a:moveTo>
                  <a:pt x="4094" y="14186"/>
                </a:moveTo>
                <a:cubicBezTo>
                  <a:pt x="3917" y="14186"/>
                  <a:pt x="3827" y="14232"/>
                  <a:pt x="3888" y="14294"/>
                </a:cubicBezTo>
                <a:cubicBezTo>
                  <a:pt x="3907" y="14313"/>
                  <a:pt x="4001" y="14330"/>
                  <a:pt x="4094" y="14330"/>
                </a:cubicBezTo>
                <a:cubicBezTo>
                  <a:pt x="4225" y="14330"/>
                  <a:pt x="4263" y="14314"/>
                  <a:pt x="4263" y="14258"/>
                </a:cubicBezTo>
                <a:cubicBezTo>
                  <a:pt x="4263" y="14202"/>
                  <a:pt x="4225" y="14186"/>
                  <a:pt x="4094" y="14186"/>
                </a:cubicBezTo>
                <a:close/>
                <a:moveTo>
                  <a:pt x="6109" y="14299"/>
                </a:moveTo>
                <a:cubicBezTo>
                  <a:pt x="6093" y="14299"/>
                  <a:pt x="6072" y="14302"/>
                  <a:pt x="6050" y="14311"/>
                </a:cubicBezTo>
                <a:cubicBezTo>
                  <a:pt x="6016" y="14324"/>
                  <a:pt x="6005" y="14352"/>
                  <a:pt x="6025" y="14372"/>
                </a:cubicBezTo>
                <a:cubicBezTo>
                  <a:pt x="6049" y="14396"/>
                  <a:pt x="6081" y="14395"/>
                  <a:pt x="6123" y="14370"/>
                </a:cubicBezTo>
                <a:cubicBezTo>
                  <a:pt x="6178" y="14335"/>
                  <a:pt x="6159" y="14300"/>
                  <a:pt x="6109" y="14299"/>
                </a:cubicBezTo>
                <a:close/>
                <a:moveTo>
                  <a:pt x="4745" y="14582"/>
                </a:moveTo>
                <a:cubicBezTo>
                  <a:pt x="4623" y="14582"/>
                  <a:pt x="4608" y="14598"/>
                  <a:pt x="4608" y="14727"/>
                </a:cubicBezTo>
                <a:lnTo>
                  <a:pt x="4608" y="14874"/>
                </a:lnTo>
                <a:lnTo>
                  <a:pt x="4745" y="14809"/>
                </a:lnTo>
                <a:cubicBezTo>
                  <a:pt x="4820" y="14773"/>
                  <a:pt x="4882" y="14707"/>
                  <a:pt x="4882" y="14663"/>
                </a:cubicBezTo>
                <a:cubicBezTo>
                  <a:pt x="4882" y="14601"/>
                  <a:pt x="4848" y="14582"/>
                  <a:pt x="4745" y="14582"/>
                </a:cubicBezTo>
                <a:close/>
                <a:moveTo>
                  <a:pt x="6740" y="14583"/>
                </a:moveTo>
                <a:cubicBezTo>
                  <a:pt x="6725" y="14582"/>
                  <a:pt x="6710" y="14594"/>
                  <a:pt x="6686" y="14619"/>
                </a:cubicBezTo>
                <a:cubicBezTo>
                  <a:pt x="6619" y="14688"/>
                  <a:pt x="6268" y="14687"/>
                  <a:pt x="6135" y="14618"/>
                </a:cubicBezTo>
                <a:cubicBezTo>
                  <a:pt x="6055" y="14577"/>
                  <a:pt x="6018" y="14576"/>
                  <a:pt x="5918" y="14615"/>
                </a:cubicBezTo>
                <a:cubicBezTo>
                  <a:pt x="5851" y="14641"/>
                  <a:pt x="5685" y="14661"/>
                  <a:pt x="5548" y="14659"/>
                </a:cubicBezTo>
                <a:cubicBezTo>
                  <a:pt x="5305" y="14656"/>
                  <a:pt x="5299" y="14659"/>
                  <a:pt x="5301" y="14772"/>
                </a:cubicBezTo>
                <a:lnTo>
                  <a:pt x="5302" y="14888"/>
                </a:lnTo>
                <a:lnTo>
                  <a:pt x="5406" y="14804"/>
                </a:lnTo>
                <a:lnTo>
                  <a:pt x="5510" y="14719"/>
                </a:lnTo>
                <a:lnTo>
                  <a:pt x="5609" y="14813"/>
                </a:lnTo>
                <a:cubicBezTo>
                  <a:pt x="5670" y="14872"/>
                  <a:pt x="5734" y="14897"/>
                  <a:pt x="5777" y="14880"/>
                </a:cubicBezTo>
                <a:cubicBezTo>
                  <a:pt x="5888" y="14837"/>
                  <a:pt x="6010" y="14835"/>
                  <a:pt x="6084" y="14874"/>
                </a:cubicBezTo>
                <a:cubicBezTo>
                  <a:pt x="6130" y="14897"/>
                  <a:pt x="6166" y="14896"/>
                  <a:pt x="6192" y="14870"/>
                </a:cubicBezTo>
                <a:cubicBezTo>
                  <a:pt x="6220" y="14841"/>
                  <a:pt x="6253" y="14842"/>
                  <a:pt x="6309" y="14871"/>
                </a:cubicBezTo>
                <a:cubicBezTo>
                  <a:pt x="6364" y="14899"/>
                  <a:pt x="6419" y="14900"/>
                  <a:pt x="6499" y="14873"/>
                </a:cubicBezTo>
                <a:cubicBezTo>
                  <a:pt x="6584" y="14844"/>
                  <a:pt x="6629" y="14848"/>
                  <a:pt x="6682" y="14888"/>
                </a:cubicBezTo>
                <a:cubicBezTo>
                  <a:pt x="6737" y="14930"/>
                  <a:pt x="6776" y="14931"/>
                  <a:pt x="6874" y="14898"/>
                </a:cubicBezTo>
                <a:cubicBezTo>
                  <a:pt x="7045" y="14841"/>
                  <a:pt x="7314" y="14846"/>
                  <a:pt x="7378" y="14908"/>
                </a:cubicBezTo>
                <a:cubicBezTo>
                  <a:pt x="7423" y="14952"/>
                  <a:pt x="7438" y="14952"/>
                  <a:pt x="7487" y="14906"/>
                </a:cubicBezTo>
                <a:cubicBezTo>
                  <a:pt x="7564" y="14832"/>
                  <a:pt x="7561" y="14627"/>
                  <a:pt x="7482" y="14597"/>
                </a:cubicBezTo>
                <a:cubicBezTo>
                  <a:pt x="7446" y="14583"/>
                  <a:pt x="7396" y="14593"/>
                  <a:pt x="7371" y="14619"/>
                </a:cubicBezTo>
                <a:cubicBezTo>
                  <a:pt x="7301" y="14690"/>
                  <a:pt x="6863" y="14692"/>
                  <a:pt x="6796" y="14622"/>
                </a:cubicBezTo>
                <a:cubicBezTo>
                  <a:pt x="6771" y="14596"/>
                  <a:pt x="6755" y="14583"/>
                  <a:pt x="6740" y="14583"/>
                </a:cubicBezTo>
                <a:close/>
                <a:moveTo>
                  <a:pt x="3381" y="14663"/>
                </a:moveTo>
                <a:cubicBezTo>
                  <a:pt x="3271" y="14663"/>
                  <a:pt x="3244" y="14681"/>
                  <a:pt x="3244" y="14761"/>
                </a:cubicBezTo>
                <a:cubicBezTo>
                  <a:pt x="3244" y="14844"/>
                  <a:pt x="3269" y="14860"/>
                  <a:pt x="3409" y="14862"/>
                </a:cubicBezTo>
                <a:cubicBezTo>
                  <a:pt x="3522" y="14864"/>
                  <a:pt x="3560" y="14852"/>
                  <a:pt x="3530" y="14822"/>
                </a:cubicBezTo>
                <a:cubicBezTo>
                  <a:pt x="3507" y="14799"/>
                  <a:pt x="3495" y="14754"/>
                  <a:pt x="3503" y="14722"/>
                </a:cubicBezTo>
                <a:cubicBezTo>
                  <a:pt x="3514" y="14681"/>
                  <a:pt x="3476" y="14663"/>
                  <a:pt x="3381" y="14663"/>
                </a:cubicBezTo>
                <a:close/>
                <a:moveTo>
                  <a:pt x="4096" y="14690"/>
                </a:moveTo>
                <a:cubicBezTo>
                  <a:pt x="3941" y="14690"/>
                  <a:pt x="3824" y="14763"/>
                  <a:pt x="3902" y="14812"/>
                </a:cubicBezTo>
                <a:cubicBezTo>
                  <a:pt x="3921" y="14824"/>
                  <a:pt x="4009" y="14834"/>
                  <a:pt x="4099" y="14834"/>
                </a:cubicBezTo>
                <a:cubicBezTo>
                  <a:pt x="4224" y="14834"/>
                  <a:pt x="4263" y="14817"/>
                  <a:pt x="4263" y="14762"/>
                </a:cubicBezTo>
                <a:cubicBezTo>
                  <a:pt x="4263" y="14707"/>
                  <a:pt x="4224" y="14690"/>
                  <a:pt x="4096" y="14690"/>
                </a:cubicBezTo>
                <a:close/>
                <a:moveTo>
                  <a:pt x="5065" y="14798"/>
                </a:moveTo>
                <a:cubicBezTo>
                  <a:pt x="5031" y="14798"/>
                  <a:pt x="5020" y="14814"/>
                  <a:pt x="5040" y="14834"/>
                </a:cubicBezTo>
                <a:cubicBezTo>
                  <a:pt x="5059" y="14854"/>
                  <a:pt x="5087" y="14870"/>
                  <a:pt x="5101" y="14870"/>
                </a:cubicBezTo>
                <a:cubicBezTo>
                  <a:pt x="5115" y="14870"/>
                  <a:pt x="5126" y="14854"/>
                  <a:pt x="5126" y="14834"/>
                </a:cubicBezTo>
                <a:cubicBezTo>
                  <a:pt x="5126" y="14814"/>
                  <a:pt x="5098" y="14798"/>
                  <a:pt x="5065" y="14798"/>
                </a:cubicBezTo>
                <a:close/>
                <a:moveTo>
                  <a:pt x="10837" y="15589"/>
                </a:moveTo>
                <a:cubicBezTo>
                  <a:pt x="10811" y="15589"/>
                  <a:pt x="10791" y="15662"/>
                  <a:pt x="10791" y="15751"/>
                </a:cubicBezTo>
                <a:cubicBezTo>
                  <a:pt x="10791" y="15922"/>
                  <a:pt x="10853" y="15964"/>
                  <a:pt x="10917" y="15838"/>
                </a:cubicBezTo>
                <a:cubicBezTo>
                  <a:pt x="10960" y="15753"/>
                  <a:pt x="10907" y="15589"/>
                  <a:pt x="10837" y="15589"/>
                </a:cubicBezTo>
                <a:close/>
                <a:moveTo>
                  <a:pt x="10123" y="15591"/>
                </a:moveTo>
                <a:cubicBezTo>
                  <a:pt x="10104" y="15590"/>
                  <a:pt x="10081" y="15608"/>
                  <a:pt x="10056" y="15648"/>
                </a:cubicBezTo>
                <a:cubicBezTo>
                  <a:pt x="10023" y="15702"/>
                  <a:pt x="10010" y="15702"/>
                  <a:pt x="9907" y="15643"/>
                </a:cubicBezTo>
                <a:cubicBezTo>
                  <a:pt x="9820" y="15594"/>
                  <a:pt x="9777" y="15589"/>
                  <a:pt x="9715" y="15621"/>
                </a:cubicBezTo>
                <a:cubicBezTo>
                  <a:pt x="9617" y="15672"/>
                  <a:pt x="8985" y="15688"/>
                  <a:pt x="8869" y="15643"/>
                </a:cubicBezTo>
                <a:cubicBezTo>
                  <a:pt x="8740" y="15592"/>
                  <a:pt x="8426" y="15588"/>
                  <a:pt x="8362" y="15636"/>
                </a:cubicBezTo>
                <a:cubicBezTo>
                  <a:pt x="8289" y="15691"/>
                  <a:pt x="8346" y="15885"/>
                  <a:pt x="8430" y="15867"/>
                </a:cubicBezTo>
                <a:cubicBezTo>
                  <a:pt x="8465" y="15860"/>
                  <a:pt x="8506" y="15818"/>
                  <a:pt x="8523" y="15774"/>
                </a:cubicBezTo>
                <a:cubicBezTo>
                  <a:pt x="8562" y="15669"/>
                  <a:pt x="8661" y="15670"/>
                  <a:pt x="8701" y="15776"/>
                </a:cubicBezTo>
                <a:cubicBezTo>
                  <a:pt x="8723" y="15836"/>
                  <a:pt x="8775" y="15860"/>
                  <a:pt x="8889" y="15863"/>
                </a:cubicBezTo>
                <a:cubicBezTo>
                  <a:pt x="8975" y="15865"/>
                  <a:pt x="9061" y="15877"/>
                  <a:pt x="9081" y="15889"/>
                </a:cubicBezTo>
                <a:cubicBezTo>
                  <a:pt x="9100" y="15901"/>
                  <a:pt x="9160" y="15896"/>
                  <a:pt x="9215" y="15878"/>
                </a:cubicBezTo>
                <a:cubicBezTo>
                  <a:pt x="9277" y="15857"/>
                  <a:pt x="9335" y="15859"/>
                  <a:pt x="9373" y="15883"/>
                </a:cubicBezTo>
                <a:cubicBezTo>
                  <a:pt x="9412" y="15907"/>
                  <a:pt x="9473" y="15908"/>
                  <a:pt x="9541" y="15886"/>
                </a:cubicBezTo>
                <a:cubicBezTo>
                  <a:pt x="9652" y="15852"/>
                  <a:pt x="10031" y="15854"/>
                  <a:pt x="10123" y="15890"/>
                </a:cubicBezTo>
                <a:cubicBezTo>
                  <a:pt x="10152" y="15901"/>
                  <a:pt x="10176" y="15838"/>
                  <a:pt x="10176" y="15750"/>
                </a:cubicBezTo>
                <a:cubicBezTo>
                  <a:pt x="10176" y="15648"/>
                  <a:pt x="10155" y="15592"/>
                  <a:pt x="10123" y="15591"/>
                </a:cubicBezTo>
                <a:close/>
                <a:moveTo>
                  <a:pt x="5790" y="15592"/>
                </a:moveTo>
                <a:cubicBezTo>
                  <a:pt x="5751" y="15587"/>
                  <a:pt x="5696" y="15605"/>
                  <a:pt x="5640" y="15647"/>
                </a:cubicBezTo>
                <a:cubicBezTo>
                  <a:pt x="5571" y="15699"/>
                  <a:pt x="5558" y="15699"/>
                  <a:pt x="5495" y="15645"/>
                </a:cubicBezTo>
                <a:cubicBezTo>
                  <a:pt x="5431" y="15590"/>
                  <a:pt x="5402" y="15590"/>
                  <a:pt x="5174" y="15638"/>
                </a:cubicBezTo>
                <a:cubicBezTo>
                  <a:pt x="5037" y="15667"/>
                  <a:pt x="4852" y="15682"/>
                  <a:pt x="4766" y="15672"/>
                </a:cubicBezTo>
                <a:cubicBezTo>
                  <a:pt x="4623" y="15655"/>
                  <a:pt x="4608" y="15663"/>
                  <a:pt x="4608" y="15760"/>
                </a:cubicBezTo>
                <a:cubicBezTo>
                  <a:pt x="4608" y="15818"/>
                  <a:pt x="4625" y="15877"/>
                  <a:pt x="4646" y="15890"/>
                </a:cubicBezTo>
                <a:cubicBezTo>
                  <a:pt x="4709" y="15929"/>
                  <a:pt x="4766" y="15917"/>
                  <a:pt x="4803" y="15858"/>
                </a:cubicBezTo>
                <a:cubicBezTo>
                  <a:pt x="4834" y="15807"/>
                  <a:pt x="4850" y="15807"/>
                  <a:pt x="4962" y="15856"/>
                </a:cubicBezTo>
                <a:cubicBezTo>
                  <a:pt x="5039" y="15889"/>
                  <a:pt x="5121" y="15899"/>
                  <a:pt x="5178" y="15881"/>
                </a:cubicBezTo>
                <a:cubicBezTo>
                  <a:pt x="5228" y="15865"/>
                  <a:pt x="5393" y="15855"/>
                  <a:pt x="5544" y="15859"/>
                </a:cubicBezTo>
                <a:cubicBezTo>
                  <a:pt x="5758" y="15865"/>
                  <a:pt x="5819" y="15854"/>
                  <a:pt x="5824" y="15809"/>
                </a:cubicBezTo>
                <a:cubicBezTo>
                  <a:pt x="5828" y="15777"/>
                  <a:pt x="5838" y="15715"/>
                  <a:pt x="5845" y="15671"/>
                </a:cubicBezTo>
                <a:cubicBezTo>
                  <a:pt x="5853" y="15624"/>
                  <a:pt x="5830" y="15597"/>
                  <a:pt x="5790" y="15592"/>
                </a:cubicBezTo>
                <a:close/>
                <a:moveTo>
                  <a:pt x="6455" y="15597"/>
                </a:moveTo>
                <a:cubicBezTo>
                  <a:pt x="6353" y="15602"/>
                  <a:pt x="6286" y="15677"/>
                  <a:pt x="6319" y="15779"/>
                </a:cubicBezTo>
                <a:cubicBezTo>
                  <a:pt x="6351" y="15882"/>
                  <a:pt x="6450" y="15917"/>
                  <a:pt x="6450" y="15825"/>
                </a:cubicBezTo>
                <a:cubicBezTo>
                  <a:pt x="6450" y="15744"/>
                  <a:pt x="6563" y="15721"/>
                  <a:pt x="6606" y="15794"/>
                </a:cubicBezTo>
                <a:cubicBezTo>
                  <a:pt x="6627" y="15830"/>
                  <a:pt x="6672" y="15871"/>
                  <a:pt x="6706" y="15886"/>
                </a:cubicBezTo>
                <a:cubicBezTo>
                  <a:pt x="6792" y="15923"/>
                  <a:pt x="6841" y="15920"/>
                  <a:pt x="6885" y="15875"/>
                </a:cubicBezTo>
                <a:cubicBezTo>
                  <a:pt x="6912" y="15848"/>
                  <a:pt x="6944" y="15847"/>
                  <a:pt x="6985" y="15873"/>
                </a:cubicBezTo>
                <a:cubicBezTo>
                  <a:pt x="7025" y="15898"/>
                  <a:pt x="7080" y="15899"/>
                  <a:pt x="7151" y="15875"/>
                </a:cubicBezTo>
                <a:cubicBezTo>
                  <a:pt x="7222" y="15851"/>
                  <a:pt x="7294" y="15851"/>
                  <a:pt x="7369" y="15876"/>
                </a:cubicBezTo>
                <a:cubicBezTo>
                  <a:pt x="7430" y="15897"/>
                  <a:pt x="7494" y="15901"/>
                  <a:pt x="7510" y="15884"/>
                </a:cubicBezTo>
                <a:cubicBezTo>
                  <a:pt x="7526" y="15868"/>
                  <a:pt x="7635" y="15859"/>
                  <a:pt x="7750" y="15865"/>
                </a:cubicBezTo>
                <a:cubicBezTo>
                  <a:pt x="7929" y="15874"/>
                  <a:pt x="7954" y="15866"/>
                  <a:pt x="7919" y="15813"/>
                </a:cubicBezTo>
                <a:cubicBezTo>
                  <a:pt x="7896" y="15779"/>
                  <a:pt x="7877" y="15730"/>
                  <a:pt x="7875" y="15704"/>
                </a:cubicBezTo>
                <a:cubicBezTo>
                  <a:pt x="7873" y="15670"/>
                  <a:pt x="7822" y="15661"/>
                  <a:pt x="7706" y="15675"/>
                </a:cubicBezTo>
                <a:cubicBezTo>
                  <a:pt x="7600" y="15689"/>
                  <a:pt x="7531" y="15680"/>
                  <a:pt x="7513" y="15651"/>
                </a:cubicBezTo>
                <a:cubicBezTo>
                  <a:pt x="7480" y="15596"/>
                  <a:pt x="6989" y="15576"/>
                  <a:pt x="6939" y="15627"/>
                </a:cubicBezTo>
                <a:cubicBezTo>
                  <a:pt x="6891" y="15675"/>
                  <a:pt x="6703" y="15670"/>
                  <a:pt x="6566" y="15617"/>
                </a:cubicBezTo>
                <a:cubicBezTo>
                  <a:pt x="6527" y="15602"/>
                  <a:pt x="6489" y="15596"/>
                  <a:pt x="6455" y="15597"/>
                </a:cubicBezTo>
                <a:close/>
                <a:moveTo>
                  <a:pt x="10512" y="15602"/>
                </a:moveTo>
                <a:cubicBezTo>
                  <a:pt x="10480" y="15595"/>
                  <a:pt x="10454" y="15660"/>
                  <a:pt x="10454" y="15751"/>
                </a:cubicBezTo>
                <a:cubicBezTo>
                  <a:pt x="10454" y="15843"/>
                  <a:pt x="10480" y="15908"/>
                  <a:pt x="10512" y="15901"/>
                </a:cubicBezTo>
                <a:cubicBezTo>
                  <a:pt x="10544" y="15895"/>
                  <a:pt x="10570" y="15827"/>
                  <a:pt x="10570" y="15751"/>
                </a:cubicBezTo>
                <a:cubicBezTo>
                  <a:pt x="10570" y="15676"/>
                  <a:pt x="10544" y="15608"/>
                  <a:pt x="10512" y="15602"/>
                </a:cubicBezTo>
                <a:close/>
                <a:moveTo>
                  <a:pt x="4030" y="15665"/>
                </a:moveTo>
                <a:cubicBezTo>
                  <a:pt x="4002" y="15669"/>
                  <a:pt x="3976" y="15685"/>
                  <a:pt x="3944" y="15712"/>
                </a:cubicBezTo>
                <a:cubicBezTo>
                  <a:pt x="3899" y="15749"/>
                  <a:pt x="3878" y="15795"/>
                  <a:pt x="3895" y="15813"/>
                </a:cubicBezTo>
                <a:cubicBezTo>
                  <a:pt x="3945" y="15864"/>
                  <a:pt x="4233" y="15830"/>
                  <a:pt x="4233" y="15773"/>
                </a:cubicBezTo>
                <a:cubicBezTo>
                  <a:pt x="4233" y="15746"/>
                  <a:pt x="4187" y="15706"/>
                  <a:pt x="4130" y="15684"/>
                </a:cubicBezTo>
                <a:cubicBezTo>
                  <a:pt x="4088" y="15668"/>
                  <a:pt x="4058" y="15661"/>
                  <a:pt x="4030" y="15665"/>
                </a:cubicBezTo>
                <a:close/>
                <a:moveTo>
                  <a:pt x="3370" y="15671"/>
                </a:moveTo>
                <a:cubicBezTo>
                  <a:pt x="3271" y="15671"/>
                  <a:pt x="3244" y="15692"/>
                  <a:pt x="3244" y="15769"/>
                </a:cubicBezTo>
                <a:cubicBezTo>
                  <a:pt x="3244" y="15848"/>
                  <a:pt x="3271" y="15869"/>
                  <a:pt x="3375" y="15869"/>
                </a:cubicBezTo>
                <a:cubicBezTo>
                  <a:pt x="3480" y="15869"/>
                  <a:pt x="3504" y="15849"/>
                  <a:pt x="3501" y="15769"/>
                </a:cubicBezTo>
                <a:cubicBezTo>
                  <a:pt x="3497" y="15692"/>
                  <a:pt x="3468" y="15671"/>
                  <a:pt x="3370" y="15671"/>
                </a:cubicBezTo>
                <a:close/>
                <a:moveTo>
                  <a:pt x="6077" y="15806"/>
                </a:moveTo>
                <a:cubicBezTo>
                  <a:pt x="6029" y="15806"/>
                  <a:pt x="5991" y="15821"/>
                  <a:pt x="5991" y="15841"/>
                </a:cubicBezTo>
                <a:cubicBezTo>
                  <a:pt x="5991" y="15861"/>
                  <a:pt x="6029" y="15877"/>
                  <a:pt x="6077" y="15877"/>
                </a:cubicBezTo>
                <a:cubicBezTo>
                  <a:pt x="6124" y="15877"/>
                  <a:pt x="6163" y="15861"/>
                  <a:pt x="6163" y="15841"/>
                </a:cubicBezTo>
                <a:cubicBezTo>
                  <a:pt x="6163" y="15821"/>
                  <a:pt x="6124" y="15806"/>
                  <a:pt x="6077" y="15806"/>
                </a:cubicBezTo>
                <a:close/>
                <a:moveTo>
                  <a:pt x="8122" y="15806"/>
                </a:moveTo>
                <a:cubicBezTo>
                  <a:pt x="8090" y="15806"/>
                  <a:pt x="8064" y="15821"/>
                  <a:pt x="8064" y="15841"/>
                </a:cubicBezTo>
                <a:cubicBezTo>
                  <a:pt x="8064" y="15861"/>
                  <a:pt x="8090" y="15877"/>
                  <a:pt x="8122" y="15877"/>
                </a:cubicBezTo>
                <a:cubicBezTo>
                  <a:pt x="8153" y="15877"/>
                  <a:pt x="8180" y="15861"/>
                  <a:pt x="8180" y="15841"/>
                </a:cubicBezTo>
                <a:cubicBezTo>
                  <a:pt x="8180" y="15821"/>
                  <a:pt x="8153" y="15806"/>
                  <a:pt x="8122" y="15806"/>
                </a:cubicBezTo>
                <a:close/>
                <a:moveTo>
                  <a:pt x="4749" y="16094"/>
                </a:moveTo>
                <a:cubicBezTo>
                  <a:pt x="4624" y="16094"/>
                  <a:pt x="4608" y="16109"/>
                  <a:pt x="4608" y="16238"/>
                </a:cubicBezTo>
                <a:cubicBezTo>
                  <a:pt x="4608" y="16317"/>
                  <a:pt x="4622" y="16381"/>
                  <a:pt x="4637" y="16381"/>
                </a:cubicBezTo>
                <a:cubicBezTo>
                  <a:pt x="4712" y="16381"/>
                  <a:pt x="4871" y="16246"/>
                  <a:pt x="4880" y="16174"/>
                </a:cubicBezTo>
                <a:cubicBezTo>
                  <a:pt x="4887" y="16111"/>
                  <a:pt x="4859" y="16094"/>
                  <a:pt x="4749" y="16094"/>
                </a:cubicBezTo>
                <a:close/>
                <a:moveTo>
                  <a:pt x="9095" y="16094"/>
                </a:moveTo>
                <a:cubicBezTo>
                  <a:pt x="8970" y="16094"/>
                  <a:pt x="8954" y="16132"/>
                  <a:pt x="9055" y="16195"/>
                </a:cubicBezTo>
                <a:cubicBezTo>
                  <a:pt x="9108" y="16228"/>
                  <a:pt x="9108" y="16247"/>
                  <a:pt x="9055" y="16280"/>
                </a:cubicBezTo>
                <a:cubicBezTo>
                  <a:pt x="9017" y="16304"/>
                  <a:pt x="8985" y="16337"/>
                  <a:pt x="8985" y="16353"/>
                </a:cubicBezTo>
                <a:cubicBezTo>
                  <a:pt x="8985" y="16369"/>
                  <a:pt x="9045" y="16381"/>
                  <a:pt x="9117" y="16381"/>
                </a:cubicBezTo>
                <a:cubicBezTo>
                  <a:pt x="9235" y="16381"/>
                  <a:pt x="9246" y="16367"/>
                  <a:pt x="9227" y="16238"/>
                </a:cubicBezTo>
                <a:cubicBezTo>
                  <a:pt x="9209" y="16125"/>
                  <a:pt x="9180" y="16094"/>
                  <a:pt x="9095" y="16094"/>
                </a:cubicBezTo>
                <a:close/>
                <a:moveTo>
                  <a:pt x="9483" y="16094"/>
                </a:moveTo>
                <a:cubicBezTo>
                  <a:pt x="9432" y="16094"/>
                  <a:pt x="9403" y="16348"/>
                  <a:pt x="9443" y="16444"/>
                </a:cubicBezTo>
                <a:cubicBezTo>
                  <a:pt x="9457" y="16479"/>
                  <a:pt x="9516" y="16439"/>
                  <a:pt x="9563" y="16361"/>
                </a:cubicBezTo>
                <a:cubicBezTo>
                  <a:pt x="9628" y="16254"/>
                  <a:pt x="9580" y="16094"/>
                  <a:pt x="9483" y="16094"/>
                </a:cubicBezTo>
                <a:close/>
                <a:moveTo>
                  <a:pt x="7779" y="16099"/>
                </a:moveTo>
                <a:cubicBezTo>
                  <a:pt x="7759" y="16098"/>
                  <a:pt x="7736" y="16106"/>
                  <a:pt x="7706" y="16121"/>
                </a:cubicBezTo>
                <a:cubicBezTo>
                  <a:pt x="7610" y="16171"/>
                  <a:pt x="6622" y="16192"/>
                  <a:pt x="6506" y="16146"/>
                </a:cubicBezTo>
                <a:cubicBezTo>
                  <a:pt x="6384" y="16098"/>
                  <a:pt x="6089" y="16095"/>
                  <a:pt x="6000" y="16140"/>
                </a:cubicBezTo>
                <a:cubicBezTo>
                  <a:pt x="5957" y="16162"/>
                  <a:pt x="5776" y="16180"/>
                  <a:pt x="5598" y="16182"/>
                </a:cubicBezTo>
                <a:cubicBezTo>
                  <a:pt x="5285" y="16183"/>
                  <a:pt x="5273" y="16187"/>
                  <a:pt x="5261" y="16282"/>
                </a:cubicBezTo>
                <a:cubicBezTo>
                  <a:pt x="5250" y="16374"/>
                  <a:pt x="5302" y="16404"/>
                  <a:pt x="5443" y="16381"/>
                </a:cubicBezTo>
                <a:cubicBezTo>
                  <a:pt x="5475" y="16376"/>
                  <a:pt x="5642" y="16369"/>
                  <a:pt x="5815" y="16367"/>
                </a:cubicBezTo>
                <a:cubicBezTo>
                  <a:pt x="6093" y="16364"/>
                  <a:pt x="6133" y="16354"/>
                  <a:pt x="6161" y="16280"/>
                </a:cubicBezTo>
                <a:cubicBezTo>
                  <a:pt x="6205" y="16163"/>
                  <a:pt x="6304" y="16164"/>
                  <a:pt x="6325" y="16283"/>
                </a:cubicBezTo>
                <a:lnTo>
                  <a:pt x="6344" y="16383"/>
                </a:lnTo>
                <a:lnTo>
                  <a:pt x="6990" y="16375"/>
                </a:lnTo>
                <a:cubicBezTo>
                  <a:pt x="7345" y="16371"/>
                  <a:pt x="7667" y="16380"/>
                  <a:pt x="7705" y="16394"/>
                </a:cubicBezTo>
                <a:cubicBezTo>
                  <a:pt x="7744" y="16409"/>
                  <a:pt x="7807" y="16409"/>
                  <a:pt x="7846" y="16394"/>
                </a:cubicBezTo>
                <a:cubicBezTo>
                  <a:pt x="7969" y="16347"/>
                  <a:pt x="8167" y="16350"/>
                  <a:pt x="8275" y="16401"/>
                </a:cubicBezTo>
                <a:cubicBezTo>
                  <a:pt x="8403" y="16462"/>
                  <a:pt x="8490" y="16450"/>
                  <a:pt x="8515" y="16369"/>
                </a:cubicBezTo>
                <a:cubicBezTo>
                  <a:pt x="8529" y="16325"/>
                  <a:pt x="8497" y="16312"/>
                  <a:pt x="8399" y="16318"/>
                </a:cubicBezTo>
                <a:cubicBezTo>
                  <a:pt x="8292" y="16326"/>
                  <a:pt x="8267" y="16311"/>
                  <a:pt x="8271" y="16245"/>
                </a:cubicBezTo>
                <a:cubicBezTo>
                  <a:pt x="8275" y="16171"/>
                  <a:pt x="8252" y="16162"/>
                  <a:pt x="8080" y="16171"/>
                </a:cubicBezTo>
                <a:cubicBezTo>
                  <a:pt x="7959" y="16178"/>
                  <a:pt x="7866" y="16163"/>
                  <a:pt x="7835" y="16131"/>
                </a:cubicBezTo>
                <a:cubicBezTo>
                  <a:pt x="7815" y="16111"/>
                  <a:pt x="7799" y="16101"/>
                  <a:pt x="7779" y="16099"/>
                </a:cubicBezTo>
                <a:close/>
                <a:moveTo>
                  <a:pt x="3453" y="16169"/>
                </a:moveTo>
                <a:cubicBezTo>
                  <a:pt x="3437" y="16169"/>
                  <a:pt x="3419" y="16169"/>
                  <a:pt x="3397" y="16171"/>
                </a:cubicBezTo>
                <a:cubicBezTo>
                  <a:pt x="3305" y="16180"/>
                  <a:pt x="3262" y="16211"/>
                  <a:pt x="3251" y="16277"/>
                </a:cubicBezTo>
                <a:cubicBezTo>
                  <a:pt x="3237" y="16358"/>
                  <a:pt x="3258" y="16371"/>
                  <a:pt x="3403" y="16374"/>
                </a:cubicBezTo>
                <a:cubicBezTo>
                  <a:pt x="3543" y="16376"/>
                  <a:pt x="3563" y="16367"/>
                  <a:pt x="3522" y="16316"/>
                </a:cubicBezTo>
                <a:cubicBezTo>
                  <a:pt x="3494" y="16283"/>
                  <a:pt x="3484" y="16234"/>
                  <a:pt x="3499" y="16208"/>
                </a:cubicBezTo>
                <a:cubicBezTo>
                  <a:pt x="3513" y="16183"/>
                  <a:pt x="3498" y="16170"/>
                  <a:pt x="3453" y="16169"/>
                </a:cubicBezTo>
                <a:close/>
                <a:moveTo>
                  <a:pt x="4108" y="16173"/>
                </a:moveTo>
                <a:cubicBezTo>
                  <a:pt x="3981" y="16161"/>
                  <a:pt x="3825" y="16276"/>
                  <a:pt x="3902" y="16325"/>
                </a:cubicBezTo>
                <a:cubicBezTo>
                  <a:pt x="3923" y="16338"/>
                  <a:pt x="4007" y="16343"/>
                  <a:pt x="4087" y="16338"/>
                </a:cubicBezTo>
                <a:cubicBezTo>
                  <a:pt x="4277" y="16324"/>
                  <a:pt x="4294" y="16189"/>
                  <a:pt x="4108" y="16173"/>
                </a:cubicBezTo>
                <a:close/>
                <a:moveTo>
                  <a:pt x="5069" y="16309"/>
                </a:moveTo>
                <a:cubicBezTo>
                  <a:pt x="5038" y="16309"/>
                  <a:pt x="5011" y="16325"/>
                  <a:pt x="5011" y="16345"/>
                </a:cubicBezTo>
                <a:cubicBezTo>
                  <a:pt x="5011" y="16365"/>
                  <a:pt x="5038" y="16381"/>
                  <a:pt x="5069" y="16381"/>
                </a:cubicBezTo>
                <a:cubicBezTo>
                  <a:pt x="5101" y="16381"/>
                  <a:pt x="5126" y="16365"/>
                  <a:pt x="5126" y="16345"/>
                </a:cubicBezTo>
                <a:cubicBezTo>
                  <a:pt x="5126" y="16325"/>
                  <a:pt x="5101" y="16309"/>
                  <a:pt x="5069" y="16309"/>
                </a:cubicBezTo>
                <a:close/>
                <a:moveTo>
                  <a:pt x="4037" y="16607"/>
                </a:moveTo>
                <a:cubicBezTo>
                  <a:pt x="4009" y="16606"/>
                  <a:pt x="3982" y="16614"/>
                  <a:pt x="3948" y="16632"/>
                </a:cubicBezTo>
                <a:cubicBezTo>
                  <a:pt x="3846" y="16685"/>
                  <a:pt x="3519" y="16705"/>
                  <a:pt x="3476" y="16661"/>
                </a:cubicBezTo>
                <a:cubicBezTo>
                  <a:pt x="3423" y="16608"/>
                  <a:pt x="3283" y="16710"/>
                  <a:pt x="3283" y="16800"/>
                </a:cubicBezTo>
                <a:cubicBezTo>
                  <a:pt x="3283" y="16908"/>
                  <a:pt x="3374" y="16911"/>
                  <a:pt x="3422" y="16804"/>
                </a:cubicBezTo>
                <a:cubicBezTo>
                  <a:pt x="3458" y="16724"/>
                  <a:pt x="3459" y="16724"/>
                  <a:pt x="3546" y="16795"/>
                </a:cubicBezTo>
                <a:cubicBezTo>
                  <a:pt x="3622" y="16857"/>
                  <a:pt x="3707" y="16868"/>
                  <a:pt x="4174" y="16872"/>
                </a:cubicBezTo>
                <a:cubicBezTo>
                  <a:pt x="4679" y="16876"/>
                  <a:pt x="4716" y="16872"/>
                  <a:pt x="4748" y="16800"/>
                </a:cubicBezTo>
                <a:cubicBezTo>
                  <a:pt x="4783" y="16724"/>
                  <a:pt x="4783" y="16723"/>
                  <a:pt x="4871" y="16795"/>
                </a:cubicBezTo>
                <a:cubicBezTo>
                  <a:pt x="4919" y="16835"/>
                  <a:pt x="5022" y="16871"/>
                  <a:pt x="5100" y="16874"/>
                </a:cubicBezTo>
                <a:cubicBezTo>
                  <a:pt x="5221" y="16880"/>
                  <a:pt x="5241" y="16865"/>
                  <a:pt x="5241" y="16775"/>
                </a:cubicBezTo>
                <a:cubicBezTo>
                  <a:pt x="5241" y="16677"/>
                  <a:pt x="5183" y="16647"/>
                  <a:pt x="5040" y="16670"/>
                </a:cubicBezTo>
                <a:cubicBezTo>
                  <a:pt x="5008" y="16676"/>
                  <a:pt x="4814" y="16684"/>
                  <a:pt x="4608" y="16689"/>
                </a:cubicBezTo>
                <a:cubicBezTo>
                  <a:pt x="4337" y="16695"/>
                  <a:pt x="4205" y="16682"/>
                  <a:pt x="4133" y="16642"/>
                </a:cubicBezTo>
                <a:cubicBezTo>
                  <a:pt x="4093" y="16620"/>
                  <a:pt x="4065" y="16609"/>
                  <a:pt x="4037" y="16607"/>
                </a:cubicBezTo>
                <a:close/>
                <a:moveTo>
                  <a:pt x="5682" y="16676"/>
                </a:moveTo>
                <a:cubicBezTo>
                  <a:pt x="5617" y="16681"/>
                  <a:pt x="5606" y="16704"/>
                  <a:pt x="5606" y="16772"/>
                </a:cubicBezTo>
                <a:cubicBezTo>
                  <a:pt x="5606" y="16860"/>
                  <a:pt x="5630" y="16875"/>
                  <a:pt x="5770" y="16878"/>
                </a:cubicBezTo>
                <a:cubicBezTo>
                  <a:pt x="5933" y="16881"/>
                  <a:pt x="5985" y="16838"/>
                  <a:pt x="5872" y="16794"/>
                </a:cubicBezTo>
                <a:cubicBezTo>
                  <a:pt x="5831" y="16779"/>
                  <a:pt x="5831" y="16756"/>
                  <a:pt x="5869" y="16727"/>
                </a:cubicBezTo>
                <a:cubicBezTo>
                  <a:pt x="5912" y="16696"/>
                  <a:pt x="5884" y="16682"/>
                  <a:pt x="5766" y="16677"/>
                </a:cubicBezTo>
                <a:cubicBezTo>
                  <a:pt x="5731" y="16675"/>
                  <a:pt x="5704" y="16674"/>
                  <a:pt x="5682" y="16676"/>
                </a:cubicBezTo>
                <a:close/>
                <a:moveTo>
                  <a:pt x="7174" y="18073"/>
                </a:moveTo>
                <a:cubicBezTo>
                  <a:pt x="7127" y="18073"/>
                  <a:pt x="7062" y="18105"/>
                  <a:pt x="7028" y="18145"/>
                </a:cubicBezTo>
                <a:cubicBezTo>
                  <a:pt x="6994" y="18184"/>
                  <a:pt x="6939" y="18217"/>
                  <a:pt x="6905" y="18217"/>
                </a:cubicBezTo>
                <a:cubicBezTo>
                  <a:pt x="6872" y="18217"/>
                  <a:pt x="6830" y="18184"/>
                  <a:pt x="6813" y="18145"/>
                </a:cubicBezTo>
                <a:cubicBezTo>
                  <a:pt x="6779" y="18063"/>
                  <a:pt x="6651" y="18049"/>
                  <a:pt x="6607" y="18121"/>
                </a:cubicBezTo>
                <a:cubicBezTo>
                  <a:pt x="6587" y="18153"/>
                  <a:pt x="6490" y="18165"/>
                  <a:pt x="6301" y="18158"/>
                </a:cubicBezTo>
                <a:cubicBezTo>
                  <a:pt x="6149" y="18153"/>
                  <a:pt x="5990" y="18166"/>
                  <a:pt x="5947" y="18188"/>
                </a:cubicBezTo>
                <a:cubicBezTo>
                  <a:pt x="5887" y="18219"/>
                  <a:pt x="5862" y="18212"/>
                  <a:pt x="5837" y="18151"/>
                </a:cubicBezTo>
                <a:cubicBezTo>
                  <a:pt x="5797" y="18058"/>
                  <a:pt x="5766" y="18054"/>
                  <a:pt x="5675" y="18132"/>
                </a:cubicBezTo>
                <a:cubicBezTo>
                  <a:pt x="5618" y="18180"/>
                  <a:pt x="5584" y="18183"/>
                  <a:pt x="5475" y="18146"/>
                </a:cubicBezTo>
                <a:cubicBezTo>
                  <a:pt x="5386" y="18116"/>
                  <a:pt x="5326" y="18115"/>
                  <a:pt x="5286" y="18139"/>
                </a:cubicBezTo>
                <a:cubicBezTo>
                  <a:pt x="5254" y="18159"/>
                  <a:pt x="5191" y="18166"/>
                  <a:pt x="5146" y="18156"/>
                </a:cubicBezTo>
                <a:cubicBezTo>
                  <a:pt x="5101" y="18145"/>
                  <a:pt x="5019" y="18163"/>
                  <a:pt x="4962" y="18195"/>
                </a:cubicBezTo>
                <a:cubicBezTo>
                  <a:pt x="4849" y="18259"/>
                  <a:pt x="4781" y="18239"/>
                  <a:pt x="4781" y="18143"/>
                </a:cubicBezTo>
                <a:cubicBezTo>
                  <a:pt x="4781" y="18061"/>
                  <a:pt x="4487" y="18068"/>
                  <a:pt x="4336" y="18154"/>
                </a:cubicBezTo>
                <a:cubicBezTo>
                  <a:pt x="4250" y="18202"/>
                  <a:pt x="4211" y="18207"/>
                  <a:pt x="4156" y="18173"/>
                </a:cubicBezTo>
                <a:cubicBezTo>
                  <a:pt x="4103" y="18140"/>
                  <a:pt x="4061" y="18138"/>
                  <a:pt x="3980" y="18170"/>
                </a:cubicBezTo>
                <a:cubicBezTo>
                  <a:pt x="3899" y="18201"/>
                  <a:pt x="3858" y="18201"/>
                  <a:pt x="3808" y="18170"/>
                </a:cubicBezTo>
                <a:cubicBezTo>
                  <a:pt x="3758" y="18139"/>
                  <a:pt x="3714" y="18139"/>
                  <a:pt x="3630" y="18172"/>
                </a:cubicBezTo>
                <a:cubicBezTo>
                  <a:pt x="3560" y="18199"/>
                  <a:pt x="3505" y="18203"/>
                  <a:pt x="3483" y="18180"/>
                </a:cubicBezTo>
                <a:cubicBezTo>
                  <a:pt x="3464" y="18161"/>
                  <a:pt x="3399" y="18145"/>
                  <a:pt x="3337" y="18145"/>
                </a:cubicBezTo>
                <a:cubicBezTo>
                  <a:pt x="3243" y="18145"/>
                  <a:pt x="3226" y="18170"/>
                  <a:pt x="3226" y="18306"/>
                </a:cubicBezTo>
                <a:cubicBezTo>
                  <a:pt x="3226" y="18481"/>
                  <a:pt x="3251" y="18495"/>
                  <a:pt x="3424" y="18413"/>
                </a:cubicBezTo>
                <a:cubicBezTo>
                  <a:pt x="3486" y="18384"/>
                  <a:pt x="3580" y="18369"/>
                  <a:pt x="3633" y="18380"/>
                </a:cubicBezTo>
                <a:cubicBezTo>
                  <a:pt x="3700" y="18393"/>
                  <a:pt x="3741" y="18373"/>
                  <a:pt x="3766" y="18317"/>
                </a:cubicBezTo>
                <a:lnTo>
                  <a:pt x="3802" y="18234"/>
                </a:lnTo>
                <a:lnTo>
                  <a:pt x="3903" y="18312"/>
                </a:lnTo>
                <a:cubicBezTo>
                  <a:pt x="3979" y="18371"/>
                  <a:pt x="4069" y="18390"/>
                  <a:pt x="4275" y="18392"/>
                </a:cubicBezTo>
                <a:cubicBezTo>
                  <a:pt x="4424" y="18393"/>
                  <a:pt x="4562" y="18378"/>
                  <a:pt x="4582" y="18358"/>
                </a:cubicBezTo>
                <a:cubicBezTo>
                  <a:pt x="4604" y="18335"/>
                  <a:pt x="4644" y="18334"/>
                  <a:pt x="4686" y="18355"/>
                </a:cubicBezTo>
                <a:cubicBezTo>
                  <a:pt x="4722" y="18373"/>
                  <a:pt x="4947" y="18385"/>
                  <a:pt x="5184" y="18381"/>
                </a:cubicBezTo>
                <a:cubicBezTo>
                  <a:pt x="5422" y="18377"/>
                  <a:pt x="5647" y="18388"/>
                  <a:pt x="5685" y="18406"/>
                </a:cubicBezTo>
                <a:cubicBezTo>
                  <a:pt x="5723" y="18424"/>
                  <a:pt x="5788" y="18427"/>
                  <a:pt x="5829" y="18411"/>
                </a:cubicBezTo>
                <a:cubicBezTo>
                  <a:pt x="5869" y="18395"/>
                  <a:pt x="6051" y="18385"/>
                  <a:pt x="6233" y="18387"/>
                </a:cubicBezTo>
                <a:cubicBezTo>
                  <a:pt x="6416" y="18390"/>
                  <a:pt x="6580" y="18376"/>
                  <a:pt x="6599" y="18356"/>
                </a:cubicBezTo>
                <a:cubicBezTo>
                  <a:pt x="6620" y="18335"/>
                  <a:pt x="6661" y="18334"/>
                  <a:pt x="6701" y="18354"/>
                </a:cubicBezTo>
                <a:cubicBezTo>
                  <a:pt x="6738" y="18372"/>
                  <a:pt x="6852" y="18386"/>
                  <a:pt x="6954" y="18386"/>
                </a:cubicBezTo>
                <a:cubicBezTo>
                  <a:pt x="7095" y="18385"/>
                  <a:pt x="7143" y="18369"/>
                  <a:pt x="7143" y="18321"/>
                </a:cubicBezTo>
                <a:cubicBezTo>
                  <a:pt x="7143" y="18286"/>
                  <a:pt x="7168" y="18247"/>
                  <a:pt x="7200" y="18234"/>
                </a:cubicBezTo>
                <a:cubicBezTo>
                  <a:pt x="7289" y="18200"/>
                  <a:pt x="7268" y="18073"/>
                  <a:pt x="7174" y="18073"/>
                </a:cubicBezTo>
                <a:close/>
                <a:moveTo>
                  <a:pt x="2789" y="18084"/>
                </a:moveTo>
                <a:cubicBezTo>
                  <a:pt x="2755" y="18082"/>
                  <a:pt x="2709" y="18091"/>
                  <a:pt x="2660" y="18117"/>
                </a:cubicBezTo>
                <a:cubicBezTo>
                  <a:pt x="2540" y="18181"/>
                  <a:pt x="2254" y="18174"/>
                  <a:pt x="2186" y="18106"/>
                </a:cubicBezTo>
                <a:cubicBezTo>
                  <a:pt x="2106" y="18025"/>
                  <a:pt x="1818" y="18219"/>
                  <a:pt x="1869" y="18319"/>
                </a:cubicBezTo>
                <a:cubicBezTo>
                  <a:pt x="1903" y="18386"/>
                  <a:pt x="1948" y="18393"/>
                  <a:pt x="2336" y="18388"/>
                </a:cubicBezTo>
                <a:cubicBezTo>
                  <a:pt x="2712" y="18383"/>
                  <a:pt x="2765" y="18374"/>
                  <a:pt x="2765" y="18315"/>
                </a:cubicBezTo>
                <a:cubicBezTo>
                  <a:pt x="2765" y="18278"/>
                  <a:pt x="2791" y="18218"/>
                  <a:pt x="2822" y="18181"/>
                </a:cubicBezTo>
                <a:cubicBezTo>
                  <a:pt x="2870" y="18125"/>
                  <a:pt x="2846" y="18087"/>
                  <a:pt x="2789" y="18084"/>
                </a:cubicBezTo>
                <a:close/>
                <a:moveTo>
                  <a:pt x="8440" y="18092"/>
                </a:moveTo>
                <a:cubicBezTo>
                  <a:pt x="8418" y="18090"/>
                  <a:pt x="8405" y="18100"/>
                  <a:pt x="8393" y="18121"/>
                </a:cubicBezTo>
                <a:cubicBezTo>
                  <a:pt x="8372" y="18154"/>
                  <a:pt x="8293" y="18168"/>
                  <a:pt x="8167" y="18162"/>
                </a:cubicBezTo>
                <a:cubicBezTo>
                  <a:pt x="7982" y="18153"/>
                  <a:pt x="7972" y="18158"/>
                  <a:pt x="7972" y="18271"/>
                </a:cubicBezTo>
                <a:cubicBezTo>
                  <a:pt x="7972" y="18383"/>
                  <a:pt x="7982" y="18389"/>
                  <a:pt x="8163" y="18380"/>
                </a:cubicBezTo>
                <a:cubicBezTo>
                  <a:pt x="8269" y="18375"/>
                  <a:pt x="8369" y="18384"/>
                  <a:pt x="8386" y="18401"/>
                </a:cubicBezTo>
                <a:cubicBezTo>
                  <a:pt x="8434" y="18450"/>
                  <a:pt x="8509" y="18438"/>
                  <a:pt x="8548" y="18375"/>
                </a:cubicBezTo>
                <a:cubicBezTo>
                  <a:pt x="8573" y="18334"/>
                  <a:pt x="8625" y="18324"/>
                  <a:pt x="8727" y="18340"/>
                </a:cubicBezTo>
                <a:cubicBezTo>
                  <a:pt x="8851" y="18359"/>
                  <a:pt x="8867" y="18351"/>
                  <a:pt x="8850" y="18280"/>
                </a:cubicBezTo>
                <a:cubicBezTo>
                  <a:pt x="8839" y="18235"/>
                  <a:pt x="8789" y="18199"/>
                  <a:pt x="8740" y="18199"/>
                </a:cubicBezTo>
                <a:cubicBezTo>
                  <a:pt x="8691" y="18199"/>
                  <a:pt x="8599" y="18169"/>
                  <a:pt x="8537" y="18134"/>
                </a:cubicBezTo>
                <a:cubicBezTo>
                  <a:pt x="8491" y="18107"/>
                  <a:pt x="8461" y="18094"/>
                  <a:pt x="8440" y="18092"/>
                </a:cubicBezTo>
                <a:close/>
                <a:moveTo>
                  <a:pt x="7443" y="18289"/>
                </a:moveTo>
                <a:cubicBezTo>
                  <a:pt x="7405" y="18288"/>
                  <a:pt x="7379" y="18321"/>
                  <a:pt x="7386" y="18378"/>
                </a:cubicBezTo>
                <a:cubicBezTo>
                  <a:pt x="7397" y="18455"/>
                  <a:pt x="7409" y="18461"/>
                  <a:pt x="7478" y="18418"/>
                </a:cubicBezTo>
                <a:cubicBezTo>
                  <a:pt x="7523" y="18390"/>
                  <a:pt x="7542" y="18350"/>
                  <a:pt x="7520" y="18328"/>
                </a:cubicBezTo>
                <a:cubicBezTo>
                  <a:pt x="7494" y="18302"/>
                  <a:pt x="7466" y="18289"/>
                  <a:pt x="7443" y="18289"/>
                </a:cubicBezTo>
                <a:close/>
                <a:moveTo>
                  <a:pt x="6844" y="18577"/>
                </a:moveTo>
                <a:cubicBezTo>
                  <a:pt x="6806" y="18577"/>
                  <a:pt x="6714" y="18612"/>
                  <a:pt x="6640" y="18656"/>
                </a:cubicBezTo>
                <a:lnTo>
                  <a:pt x="6504" y="18736"/>
                </a:lnTo>
                <a:lnTo>
                  <a:pt x="6471" y="18656"/>
                </a:lnTo>
                <a:cubicBezTo>
                  <a:pt x="6434" y="18569"/>
                  <a:pt x="6307" y="18550"/>
                  <a:pt x="6261" y="18625"/>
                </a:cubicBezTo>
                <a:cubicBezTo>
                  <a:pt x="6241" y="18657"/>
                  <a:pt x="6145" y="18669"/>
                  <a:pt x="5958" y="18662"/>
                </a:cubicBezTo>
                <a:cubicBezTo>
                  <a:pt x="5638" y="18651"/>
                  <a:pt x="5555" y="18671"/>
                  <a:pt x="5649" y="18742"/>
                </a:cubicBezTo>
                <a:cubicBezTo>
                  <a:pt x="5701" y="18781"/>
                  <a:pt x="5700" y="18805"/>
                  <a:pt x="5646" y="18846"/>
                </a:cubicBezTo>
                <a:cubicBezTo>
                  <a:pt x="5585" y="18892"/>
                  <a:pt x="5614" y="18899"/>
                  <a:pt x="5855" y="18894"/>
                </a:cubicBezTo>
                <a:cubicBezTo>
                  <a:pt x="6009" y="18891"/>
                  <a:pt x="6166" y="18873"/>
                  <a:pt x="6206" y="18854"/>
                </a:cubicBezTo>
                <a:cubicBezTo>
                  <a:pt x="6251" y="18833"/>
                  <a:pt x="6305" y="18833"/>
                  <a:pt x="6351" y="18855"/>
                </a:cubicBezTo>
                <a:cubicBezTo>
                  <a:pt x="6390" y="18875"/>
                  <a:pt x="6507" y="18890"/>
                  <a:pt x="6610" y="18890"/>
                </a:cubicBezTo>
                <a:cubicBezTo>
                  <a:pt x="6751" y="18889"/>
                  <a:pt x="6797" y="18873"/>
                  <a:pt x="6797" y="18825"/>
                </a:cubicBezTo>
                <a:cubicBezTo>
                  <a:pt x="6797" y="18790"/>
                  <a:pt x="6823" y="18751"/>
                  <a:pt x="6855" y="18739"/>
                </a:cubicBezTo>
                <a:cubicBezTo>
                  <a:pt x="6935" y="18708"/>
                  <a:pt x="6927" y="18577"/>
                  <a:pt x="6844" y="18577"/>
                </a:cubicBezTo>
                <a:close/>
                <a:moveTo>
                  <a:pt x="10484" y="18577"/>
                </a:moveTo>
                <a:cubicBezTo>
                  <a:pt x="10468" y="18577"/>
                  <a:pt x="10453" y="18588"/>
                  <a:pt x="10429" y="18611"/>
                </a:cubicBezTo>
                <a:cubicBezTo>
                  <a:pt x="10357" y="18681"/>
                  <a:pt x="9915" y="18688"/>
                  <a:pt x="9854" y="18619"/>
                </a:cubicBezTo>
                <a:cubicBezTo>
                  <a:pt x="9820" y="18582"/>
                  <a:pt x="9797" y="18579"/>
                  <a:pt x="9766" y="18610"/>
                </a:cubicBezTo>
                <a:cubicBezTo>
                  <a:pt x="9734" y="18642"/>
                  <a:pt x="9705" y="18642"/>
                  <a:pt x="9642" y="18610"/>
                </a:cubicBezTo>
                <a:cubicBezTo>
                  <a:pt x="9577" y="18576"/>
                  <a:pt x="9538" y="18579"/>
                  <a:pt x="9458" y="18624"/>
                </a:cubicBezTo>
                <a:cubicBezTo>
                  <a:pt x="9396" y="18659"/>
                  <a:pt x="9305" y="18674"/>
                  <a:pt x="9228" y="18661"/>
                </a:cubicBezTo>
                <a:cubicBezTo>
                  <a:pt x="9157" y="18650"/>
                  <a:pt x="9064" y="18659"/>
                  <a:pt x="9019" y="18682"/>
                </a:cubicBezTo>
                <a:cubicBezTo>
                  <a:pt x="8965" y="18710"/>
                  <a:pt x="8926" y="18712"/>
                  <a:pt x="8901" y="18687"/>
                </a:cubicBezTo>
                <a:cubicBezTo>
                  <a:pt x="8858" y="18644"/>
                  <a:pt x="8584" y="18648"/>
                  <a:pt x="8487" y="18693"/>
                </a:cubicBezTo>
                <a:cubicBezTo>
                  <a:pt x="8448" y="18711"/>
                  <a:pt x="8405" y="18709"/>
                  <a:pt x="8384" y="18688"/>
                </a:cubicBezTo>
                <a:cubicBezTo>
                  <a:pt x="8364" y="18668"/>
                  <a:pt x="8212" y="18654"/>
                  <a:pt x="8047" y="18656"/>
                </a:cubicBezTo>
                <a:cubicBezTo>
                  <a:pt x="7879" y="18659"/>
                  <a:pt x="7692" y="18639"/>
                  <a:pt x="7621" y="18612"/>
                </a:cubicBezTo>
                <a:cubicBezTo>
                  <a:pt x="7510" y="18568"/>
                  <a:pt x="7479" y="18571"/>
                  <a:pt x="7374" y="18630"/>
                </a:cubicBezTo>
                <a:cubicBezTo>
                  <a:pt x="7293" y="18676"/>
                  <a:pt x="7274" y="18709"/>
                  <a:pt x="7314" y="18734"/>
                </a:cubicBezTo>
                <a:cubicBezTo>
                  <a:pt x="7346" y="18755"/>
                  <a:pt x="7373" y="18800"/>
                  <a:pt x="7373" y="18836"/>
                </a:cubicBezTo>
                <a:cubicBezTo>
                  <a:pt x="7373" y="18907"/>
                  <a:pt x="7460" y="18923"/>
                  <a:pt x="7519" y="18863"/>
                </a:cubicBezTo>
                <a:cubicBezTo>
                  <a:pt x="7543" y="18839"/>
                  <a:pt x="7580" y="18837"/>
                  <a:pt x="7623" y="18860"/>
                </a:cubicBezTo>
                <a:cubicBezTo>
                  <a:pt x="7660" y="18879"/>
                  <a:pt x="7786" y="18893"/>
                  <a:pt x="7904" y="18890"/>
                </a:cubicBezTo>
                <a:cubicBezTo>
                  <a:pt x="8073" y="18887"/>
                  <a:pt x="8120" y="18871"/>
                  <a:pt x="8134" y="18812"/>
                </a:cubicBezTo>
                <a:cubicBezTo>
                  <a:pt x="8156" y="18716"/>
                  <a:pt x="8261" y="18717"/>
                  <a:pt x="8283" y="18814"/>
                </a:cubicBezTo>
                <a:cubicBezTo>
                  <a:pt x="8298" y="18882"/>
                  <a:pt x="8339" y="18890"/>
                  <a:pt x="8686" y="18891"/>
                </a:cubicBezTo>
                <a:cubicBezTo>
                  <a:pt x="8943" y="18892"/>
                  <a:pt x="9104" y="18875"/>
                  <a:pt x="9167" y="18840"/>
                </a:cubicBezTo>
                <a:cubicBezTo>
                  <a:pt x="9252" y="18794"/>
                  <a:pt x="9270" y="18795"/>
                  <a:pt x="9319" y="18849"/>
                </a:cubicBezTo>
                <a:cubicBezTo>
                  <a:pt x="9357" y="18892"/>
                  <a:pt x="9421" y="18905"/>
                  <a:pt x="9527" y="18892"/>
                </a:cubicBezTo>
                <a:cubicBezTo>
                  <a:pt x="9611" y="18882"/>
                  <a:pt x="9694" y="18889"/>
                  <a:pt x="9712" y="18908"/>
                </a:cubicBezTo>
                <a:cubicBezTo>
                  <a:pt x="9731" y="18927"/>
                  <a:pt x="9771" y="18927"/>
                  <a:pt x="9811" y="18908"/>
                </a:cubicBezTo>
                <a:cubicBezTo>
                  <a:pt x="9893" y="18869"/>
                  <a:pt x="10310" y="18874"/>
                  <a:pt x="10418" y="18916"/>
                </a:cubicBezTo>
                <a:cubicBezTo>
                  <a:pt x="10570" y="18975"/>
                  <a:pt x="10667" y="18734"/>
                  <a:pt x="10540" y="18613"/>
                </a:cubicBezTo>
                <a:cubicBezTo>
                  <a:pt x="10515" y="18590"/>
                  <a:pt x="10499" y="18578"/>
                  <a:pt x="10484" y="18577"/>
                </a:cubicBezTo>
                <a:close/>
                <a:moveTo>
                  <a:pt x="4483" y="18582"/>
                </a:moveTo>
                <a:cubicBezTo>
                  <a:pt x="4452" y="18585"/>
                  <a:pt x="4410" y="18607"/>
                  <a:pt x="4352" y="18647"/>
                </a:cubicBezTo>
                <a:cubicBezTo>
                  <a:pt x="4271" y="18703"/>
                  <a:pt x="4230" y="18709"/>
                  <a:pt x="4146" y="18676"/>
                </a:cubicBezTo>
                <a:cubicBezTo>
                  <a:pt x="4068" y="18645"/>
                  <a:pt x="4020" y="18646"/>
                  <a:pt x="3959" y="18678"/>
                </a:cubicBezTo>
                <a:cubicBezTo>
                  <a:pt x="3914" y="18702"/>
                  <a:pt x="3858" y="18708"/>
                  <a:pt x="3835" y="18694"/>
                </a:cubicBezTo>
                <a:cubicBezTo>
                  <a:pt x="3812" y="18679"/>
                  <a:pt x="3666" y="18665"/>
                  <a:pt x="3510" y="18661"/>
                </a:cubicBezTo>
                <a:lnTo>
                  <a:pt x="3226" y="18655"/>
                </a:lnTo>
                <a:lnTo>
                  <a:pt x="3226" y="18814"/>
                </a:lnTo>
                <a:cubicBezTo>
                  <a:pt x="3226" y="18985"/>
                  <a:pt x="3252" y="18999"/>
                  <a:pt x="3424" y="18917"/>
                </a:cubicBezTo>
                <a:cubicBezTo>
                  <a:pt x="3486" y="18888"/>
                  <a:pt x="3580" y="18873"/>
                  <a:pt x="3633" y="18884"/>
                </a:cubicBezTo>
                <a:cubicBezTo>
                  <a:pt x="3700" y="18897"/>
                  <a:pt x="3741" y="18877"/>
                  <a:pt x="3766" y="18821"/>
                </a:cubicBezTo>
                <a:lnTo>
                  <a:pt x="3802" y="18739"/>
                </a:lnTo>
                <a:lnTo>
                  <a:pt x="3903" y="18816"/>
                </a:lnTo>
                <a:cubicBezTo>
                  <a:pt x="3979" y="18875"/>
                  <a:pt x="4069" y="18894"/>
                  <a:pt x="4277" y="18896"/>
                </a:cubicBezTo>
                <a:lnTo>
                  <a:pt x="4551" y="18898"/>
                </a:lnTo>
                <a:lnTo>
                  <a:pt x="4551" y="18738"/>
                </a:lnTo>
                <a:cubicBezTo>
                  <a:pt x="4551" y="18628"/>
                  <a:pt x="4534" y="18578"/>
                  <a:pt x="4483" y="18582"/>
                </a:cubicBezTo>
                <a:close/>
                <a:moveTo>
                  <a:pt x="5069" y="18685"/>
                </a:moveTo>
                <a:cubicBezTo>
                  <a:pt x="4935" y="18685"/>
                  <a:pt x="4896" y="18701"/>
                  <a:pt x="4896" y="18757"/>
                </a:cubicBezTo>
                <a:cubicBezTo>
                  <a:pt x="4896" y="18813"/>
                  <a:pt x="4935" y="18829"/>
                  <a:pt x="5069" y="18829"/>
                </a:cubicBezTo>
                <a:cubicBezTo>
                  <a:pt x="5204" y="18829"/>
                  <a:pt x="5241" y="18813"/>
                  <a:pt x="5241" y="18757"/>
                </a:cubicBezTo>
                <a:cubicBezTo>
                  <a:pt x="5241" y="18701"/>
                  <a:pt x="5204" y="18685"/>
                  <a:pt x="5069" y="18685"/>
                </a:cubicBezTo>
                <a:close/>
                <a:moveTo>
                  <a:pt x="7065" y="18799"/>
                </a:moveTo>
                <a:cubicBezTo>
                  <a:pt x="7043" y="18804"/>
                  <a:pt x="7028" y="18822"/>
                  <a:pt x="7028" y="18847"/>
                </a:cubicBezTo>
                <a:cubicBezTo>
                  <a:pt x="7028" y="18880"/>
                  <a:pt x="7055" y="18901"/>
                  <a:pt x="7089" y="18894"/>
                </a:cubicBezTo>
                <a:cubicBezTo>
                  <a:pt x="7123" y="18887"/>
                  <a:pt x="7151" y="18865"/>
                  <a:pt x="7151" y="18847"/>
                </a:cubicBezTo>
                <a:cubicBezTo>
                  <a:pt x="7151" y="18828"/>
                  <a:pt x="7123" y="18807"/>
                  <a:pt x="7089" y="18800"/>
                </a:cubicBezTo>
                <a:cubicBezTo>
                  <a:pt x="7081" y="18798"/>
                  <a:pt x="7073" y="18798"/>
                  <a:pt x="7065" y="18799"/>
                </a:cubicBezTo>
                <a:close/>
                <a:moveTo>
                  <a:pt x="12832" y="19079"/>
                </a:moveTo>
                <a:cubicBezTo>
                  <a:pt x="12775" y="19089"/>
                  <a:pt x="12735" y="19180"/>
                  <a:pt x="12780" y="19285"/>
                </a:cubicBezTo>
                <a:cubicBezTo>
                  <a:pt x="12822" y="19383"/>
                  <a:pt x="12838" y="19386"/>
                  <a:pt x="13211" y="19390"/>
                </a:cubicBezTo>
                <a:cubicBezTo>
                  <a:pt x="13423" y="19393"/>
                  <a:pt x="13612" y="19380"/>
                  <a:pt x="13629" y="19362"/>
                </a:cubicBezTo>
                <a:cubicBezTo>
                  <a:pt x="13648" y="19343"/>
                  <a:pt x="13696" y="19347"/>
                  <a:pt x="13742" y="19371"/>
                </a:cubicBezTo>
                <a:cubicBezTo>
                  <a:pt x="13787" y="19394"/>
                  <a:pt x="13889" y="19405"/>
                  <a:pt x="13969" y="19396"/>
                </a:cubicBezTo>
                <a:cubicBezTo>
                  <a:pt x="14049" y="19386"/>
                  <a:pt x="14129" y="19392"/>
                  <a:pt x="14146" y="19409"/>
                </a:cubicBezTo>
                <a:cubicBezTo>
                  <a:pt x="14217" y="19482"/>
                  <a:pt x="14256" y="19430"/>
                  <a:pt x="14256" y="19261"/>
                </a:cubicBezTo>
                <a:cubicBezTo>
                  <a:pt x="14256" y="19074"/>
                  <a:pt x="14237" y="19053"/>
                  <a:pt x="14127" y="19122"/>
                </a:cubicBezTo>
                <a:cubicBezTo>
                  <a:pt x="14049" y="19171"/>
                  <a:pt x="13378" y="19186"/>
                  <a:pt x="13231" y="19142"/>
                </a:cubicBezTo>
                <a:cubicBezTo>
                  <a:pt x="13165" y="19123"/>
                  <a:pt x="13095" y="19127"/>
                  <a:pt x="13043" y="19154"/>
                </a:cubicBezTo>
                <a:cubicBezTo>
                  <a:pt x="12978" y="19188"/>
                  <a:pt x="12954" y="19185"/>
                  <a:pt x="12926" y="19139"/>
                </a:cubicBezTo>
                <a:cubicBezTo>
                  <a:pt x="12904" y="19104"/>
                  <a:pt x="12880" y="19085"/>
                  <a:pt x="12857" y="19079"/>
                </a:cubicBezTo>
                <a:cubicBezTo>
                  <a:pt x="12848" y="19077"/>
                  <a:pt x="12840" y="19077"/>
                  <a:pt x="12832" y="19079"/>
                </a:cubicBezTo>
                <a:close/>
                <a:moveTo>
                  <a:pt x="11841" y="19081"/>
                </a:moveTo>
                <a:cubicBezTo>
                  <a:pt x="11795" y="19081"/>
                  <a:pt x="11741" y="19098"/>
                  <a:pt x="11720" y="19118"/>
                </a:cubicBezTo>
                <a:cubicBezTo>
                  <a:pt x="11694" y="19145"/>
                  <a:pt x="11660" y="19144"/>
                  <a:pt x="11608" y="19118"/>
                </a:cubicBezTo>
                <a:cubicBezTo>
                  <a:pt x="11477" y="19050"/>
                  <a:pt x="11347" y="19115"/>
                  <a:pt x="11347" y="19248"/>
                </a:cubicBezTo>
                <a:cubicBezTo>
                  <a:pt x="11347" y="19384"/>
                  <a:pt x="11469" y="19441"/>
                  <a:pt x="11607" y="19369"/>
                </a:cubicBezTo>
                <a:cubicBezTo>
                  <a:pt x="11676" y="19334"/>
                  <a:pt x="11699" y="19336"/>
                  <a:pt x="11728" y="19383"/>
                </a:cubicBezTo>
                <a:cubicBezTo>
                  <a:pt x="11747" y="19415"/>
                  <a:pt x="11799" y="19440"/>
                  <a:pt x="11843" y="19440"/>
                </a:cubicBezTo>
                <a:cubicBezTo>
                  <a:pt x="11901" y="19440"/>
                  <a:pt x="11923" y="19391"/>
                  <a:pt x="11923" y="19261"/>
                </a:cubicBezTo>
                <a:cubicBezTo>
                  <a:pt x="11923" y="19128"/>
                  <a:pt x="11902" y="19081"/>
                  <a:pt x="11841" y="19081"/>
                </a:cubicBezTo>
                <a:close/>
                <a:moveTo>
                  <a:pt x="12170" y="19081"/>
                </a:moveTo>
                <a:cubicBezTo>
                  <a:pt x="12145" y="19081"/>
                  <a:pt x="12125" y="19162"/>
                  <a:pt x="12125" y="19261"/>
                </a:cubicBezTo>
                <a:cubicBezTo>
                  <a:pt x="12125" y="19457"/>
                  <a:pt x="12182" y="19492"/>
                  <a:pt x="12268" y="19351"/>
                </a:cubicBezTo>
                <a:cubicBezTo>
                  <a:pt x="12324" y="19259"/>
                  <a:pt x="12259" y="19081"/>
                  <a:pt x="12170" y="19081"/>
                </a:cubicBezTo>
                <a:close/>
                <a:moveTo>
                  <a:pt x="14548" y="19086"/>
                </a:moveTo>
                <a:cubicBezTo>
                  <a:pt x="14509" y="19077"/>
                  <a:pt x="14487" y="19136"/>
                  <a:pt x="14487" y="19261"/>
                </a:cubicBezTo>
                <a:cubicBezTo>
                  <a:pt x="14487" y="19455"/>
                  <a:pt x="14540" y="19490"/>
                  <a:pt x="14636" y="19359"/>
                </a:cubicBezTo>
                <a:cubicBezTo>
                  <a:pt x="14677" y="19302"/>
                  <a:pt x="14677" y="19246"/>
                  <a:pt x="14636" y="19179"/>
                </a:cubicBezTo>
                <a:cubicBezTo>
                  <a:pt x="14602" y="19123"/>
                  <a:pt x="14571" y="19092"/>
                  <a:pt x="14548" y="19086"/>
                </a:cubicBezTo>
                <a:close/>
                <a:moveTo>
                  <a:pt x="9471" y="19094"/>
                </a:moveTo>
                <a:cubicBezTo>
                  <a:pt x="9451" y="19094"/>
                  <a:pt x="9424" y="19112"/>
                  <a:pt x="9391" y="19151"/>
                </a:cubicBezTo>
                <a:cubicBezTo>
                  <a:pt x="9351" y="19197"/>
                  <a:pt x="9298" y="19216"/>
                  <a:pt x="9256" y="19199"/>
                </a:cubicBezTo>
                <a:cubicBezTo>
                  <a:pt x="9161" y="19161"/>
                  <a:pt x="9084" y="19161"/>
                  <a:pt x="9005" y="19197"/>
                </a:cubicBezTo>
                <a:cubicBezTo>
                  <a:pt x="8967" y="19215"/>
                  <a:pt x="8923" y="19213"/>
                  <a:pt x="8903" y="19192"/>
                </a:cubicBezTo>
                <a:cubicBezTo>
                  <a:pt x="8883" y="19172"/>
                  <a:pt x="8545" y="19159"/>
                  <a:pt x="8102" y="19160"/>
                </a:cubicBezTo>
                <a:cubicBezTo>
                  <a:pt x="7387" y="19162"/>
                  <a:pt x="7332" y="19167"/>
                  <a:pt x="7282" y="19236"/>
                </a:cubicBezTo>
                <a:cubicBezTo>
                  <a:pt x="7209" y="19338"/>
                  <a:pt x="6973" y="19343"/>
                  <a:pt x="6913" y="19244"/>
                </a:cubicBezTo>
                <a:cubicBezTo>
                  <a:pt x="6836" y="19119"/>
                  <a:pt x="6699" y="19063"/>
                  <a:pt x="6595" y="19117"/>
                </a:cubicBezTo>
                <a:cubicBezTo>
                  <a:pt x="6547" y="19142"/>
                  <a:pt x="6405" y="19162"/>
                  <a:pt x="6280" y="19162"/>
                </a:cubicBezTo>
                <a:cubicBezTo>
                  <a:pt x="6132" y="19162"/>
                  <a:pt x="6043" y="19181"/>
                  <a:pt x="6022" y="19216"/>
                </a:cubicBezTo>
                <a:cubicBezTo>
                  <a:pt x="5993" y="19263"/>
                  <a:pt x="5972" y="19261"/>
                  <a:pt x="5876" y="19207"/>
                </a:cubicBezTo>
                <a:cubicBezTo>
                  <a:pt x="5814" y="19172"/>
                  <a:pt x="5723" y="19154"/>
                  <a:pt x="5671" y="19166"/>
                </a:cubicBezTo>
                <a:cubicBezTo>
                  <a:pt x="5620" y="19179"/>
                  <a:pt x="5526" y="19171"/>
                  <a:pt x="5462" y="19149"/>
                </a:cubicBezTo>
                <a:cubicBezTo>
                  <a:pt x="5296" y="19094"/>
                  <a:pt x="5227" y="19152"/>
                  <a:pt x="5301" y="19284"/>
                </a:cubicBezTo>
                <a:cubicBezTo>
                  <a:pt x="5355" y="19383"/>
                  <a:pt x="5386" y="19394"/>
                  <a:pt x="5614" y="19396"/>
                </a:cubicBezTo>
                <a:cubicBezTo>
                  <a:pt x="5798" y="19398"/>
                  <a:pt x="5877" y="19382"/>
                  <a:pt x="5904" y="19338"/>
                </a:cubicBezTo>
                <a:cubicBezTo>
                  <a:pt x="5938" y="19285"/>
                  <a:pt x="5950" y="19286"/>
                  <a:pt x="6024" y="19349"/>
                </a:cubicBezTo>
                <a:cubicBezTo>
                  <a:pt x="6104" y="19417"/>
                  <a:pt x="6106" y="19417"/>
                  <a:pt x="6106" y="19342"/>
                </a:cubicBezTo>
                <a:cubicBezTo>
                  <a:pt x="6106" y="19227"/>
                  <a:pt x="6214" y="19208"/>
                  <a:pt x="6276" y="19310"/>
                </a:cubicBezTo>
                <a:cubicBezTo>
                  <a:pt x="6328" y="19395"/>
                  <a:pt x="6353" y="19399"/>
                  <a:pt x="6722" y="19392"/>
                </a:cubicBezTo>
                <a:cubicBezTo>
                  <a:pt x="6938" y="19388"/>
                  <a:pt x="7144" y="19373"/>
                  <a:pt x="7181" y="19358"/>
                </a:cubicBezTo>
                <a:cubicBezTo>
                  <a:pt x="7219" y="19343"/>
                  <a:pt x="7266" y="19348"/>
                  <a:pt x="7285" y="19368"/>
                </a:cubicBezTo>
                <a:cubicBezTo>
                  <a:pt x="7305" y="19388"/>
                  <a:pt x="7422" y="19402"/>
                  <a:pt x="7545" y="19399"/>
                </a:cubicBezTo>
                <a:cubicBezTo>
                  <a:pt x="7717" y="19394"/>
                  <a:pt x="7774" y="19377"/>
                  <a:pt x="7787" y="19325"/>
                </a:cubicBezTo>
                <a:cubicBezTo>
                  <a:pt x="7814" y="19221"/>
                  <a:pt x="7914" y="19243"/>
                  <a:pt x="7972" y="19366"/>
                </a:cubicBezTo>
                <a:cubicBezTo>
                  <a:pt x="8023" y="19477"/>
                  <a:pt x="8158" y="19511"/>
                  <a:pt x="8270" y="19442"/>
                </a:cubicBezTo>
                <a:cubicBezTo>
                  <a:pt x="8346" y="19394"/>
                  <a:pt x="9375" y="19374"/>
                  <a:pt x="9447" y="19419"/>
                </a:cubicBezTo>
                <a:cubicBezTo>
                  <a:pt x="9511" y="19459"/>
                  <a:pt x="9512" y="19459"/>
                  <a:pt x="9518" y="19260"/>
                </a:cubicBezTo>
                <a:cubicBezTo>
                  <a:pt x="9521" y="19151"/>
                  <a:pt x="9505" y="19096"/>
                  <a:pt x="9471" y="19094"/>
                </a:cubicBezTo>
                <a:close/>
                <a:moveTo>
                  <a:pt x="11010" y="19094"/>
                </a:moveTo>
                <a:cubicBezTo>
                  <a:pt x="10919" y="19097"/>
                  <a:pt x="10810" y="19117"/>
                  <a:pt x="10765" y="19138"/>
                </a:cubicBezTo>
                <a:cubicBezTo>
                  <a:pt x="10720" y="19159"/>
                  <a:pt x="10477" y="19172"/>
                  <a:pt x="10210" y="19168"/>
                </a:cubicBezTo>
                <a:cubicBezTo>
                  <a:pt x="9885" y="19162"/>
                  <a:pt x="9733" y="19173"/>
                  <a:pt x="9730" y="19201"/>
                </a:cubicBezTo>
                <a:cubicBezTo>
                  <a:pt x="9727" y="19224"/>
                  <a:pt x="9717" y="19283"/>
                  <a:pt x="9708" y="19333"/>
                </a:cubicBezTo>
                <a:cubicBezTo>
                  <a:pt x="9699" y="19382"/>
                  <a:pt x="9704" y="19436"/>
                  <a:pt x="9719" y="19452"/>
                </a:cubicBezTo>
                <a:cubicBezTo>
                  <a:pt x="9734" y="19468"/>
                  <a:pt x="9791" y="19455"/>
                  <a:pt x="9847" y="19424"/>
                </a:cubicBezTo>
                <a:cubicBezTo>
                  <a:pt x="9903" y="19392"/>
                  <a:pt x="9991" y="19377"/>
                  <a:pt x="10043" y="19390"/>
                </a:cubicBezTo>
                <a:cubicBezTo>
                  <a:pt x="10112" y="19406"/>
                  <a:pt x="10137" y="19393"/>
                  <a:pt x="10137" y="19339"/>
                </a:cubicBezTo>
                <a:cubicBezTo>
                  <a:pt x="10137" y="19226"/>
                  <a:pt x="10247" y="19209"/>
                  <a:pt x="10310" y="19312"/>
                </a:cubicBezTo>
                <a:cubicBezTo>
                  <a:pt x="10361" y="19397"/>
                  <a:pt x="10390" y="19404"/>
                  <a:pt x="10680" y="19396"/>
                </a:cubicBezTo>
                <a:cubicBezTo>
                  <a:pt x="10853" y="19392"/>
                  <a:pt x="11014" y="19400"/>
                  <a:pt x="11037" y="19414"/>
                </a:cubicBezTo>
                <a:cubicBezTo>
                  <a:pt x="11134" y="19475"/>
                  <a:pt x="11174" y="19430"/>
                  <a:pt x="11174" y="19264"/>
                </a:cubicBezTo>
                <a:cubicBezTo>
                  <a:pt x="11174" y="19094"/>
                  <a:pt x="11170" y="19089"/>
                  <a:pt x="11010" y="19094"/>
                </a:cubicBezTo>
                <a:close/>
                <a:moveTo>
                  <a:pt x="4096" y="19153"/>
                </a:moveTo>
                <a:cubicBezTo>
                  <a:pt x="4042" y="19153"/>
                  <a:pt x="3967" y="19172"/>
                  <a:pt x="3930" y="19194"/>
                </a:cubicBezTo>
                <a:cubicBezTo>
                  <a:pt x="3884" y="19224"/>
                  <a:pt x="3842" y="19225"/>
                  <a:pt x="3790" y="19199"/>
                </a:cubicBezTo>
                <a:cubicBezTo>
                  <a:pt x="3749" y="19178"/>
                  <a:pt x="3614" y="19163"/>
                  <a:pt x="3490" y="19166"/>
                </a:cubicBezTo>
                <a:cubicBezTo>
                  <a:pt x="3264" y="19170"/>
                  <a:pt x="3184" y="19237"/>
                  <a:pt x="3254" y="19359"/>
                </a:cubicBezTo>
                <a:cubicBezTo>
                  <a:pt x="3272" y="19391"/>
                  <a:pt x="3412" y="19401"/>
                  <a:pt x="3727" y="19395"/>
                </a:cubicBezTo>
                <a:lnTo>
                  <a:pt x="4176" y="19387"/>
                </a:lnTo>
                <a:lnTo>
                  <a:pt x="4185" y="19269"/>
                </a:lnTo>
                <a:cubicBezTo>
                  <a:pt x="4192" y="19180"/>
                  <a:pt x="4171" y="19153"/>
                  <a:pt x="4096" y="19153"/>
                </a:cubicBezTo>
                <a:close/>
                <a:moveTo>
                  <a:pt x="4628" y="19192"/>
                </a:moveTo>
                <a:cubicBezTo>
                  <a:pt x="4567" y="19195"/>
                  <a:pt x="4551" y="19214"/>
                  <a:pt x="4551" y="19258"/>
                </a:cubicBezTo>
                <a:cubicBezTo>
                  <a:pt x="4551" y="19316"/>
                  <a:pt x="4587" y="19333"/>
                  <a:pt x="4719" y="19333"/>
                </a:cubicBezTo>
                <a:cubicBezTo>
                  <a:pt x="4941" y="19333"/>
                  <a:pt x="4928" y="19212"/>
                  <a:pt x="4703" y="19195"/>
                </a:cubicBezTo>
                <a:cubicBezTo>
                  <a:pt x="4673" y="19193"/>
                  <a:pt x="4648" y="19192"/>
                  <a:pt x="4628" y="19192"/>
                </a:cubicBezTo>
                <a:close/>
                <a:moveTo>
                  <a:pt x="12478" y="19311"/>
                </a:moveTo>
                <a:cubicBezTo>
                  <a:pt x="12457" y="19311"/>
                  <a:pt x="12441" y="19325"/>
                  <a:pt x="12441" y="19349"/>
                </a:cubicBezTo>
                <a:cubicBezTo>
                  <a:pt x="12441" y="19412"/>
                  <a:pt x="12476" y="19421"/>
                  <a:pt x="12526" y="19371"/>
                </a:cubicBezTo>
                <a:cubicBezTo>
                  <a:pt x="12544" y="19353"/>
                  <a:pt x="12533" y="19327"/>
                  <a:pt x="12501" y="19315"/>
                </a:cubicBezTo>
                <a:cubicBezTo>
                  <a:pt x="12492" y="19312"/>
                  <a:pt x="12485" y="19311"/>
                  <a:pt x="12478" y="19311"/>
                </a:cubicBezTo>
                <a:close/>
                <a:moveTo>
                  <a:pt x="11144" y="19584"/>
                </a:moveTo>
                <a:cubicBezTo>
                  <a:pt x="11129" y="19584"/>
                  <a:pt x="11116" y="19665"/>
                  <a:pt x="11116" y="19764"/>
                </a:cubicBezTo>
                <a:cubicBezTo>
                  <a:pt x="11116" y="19962"/>
                  <a:pt x="11201" y="20005"/>
                  <a:pt x="11260" y="19838"/>
                </a:cubicBezTo>
                <a:cubicBezTo>
                  <a:pt x="11292" y="19745"/>
                  <a:pt x="11219" y="19584"/>
                  <a:pt x="11144" y="19584"/>
                </a:cubicBezTo>
                <a:close/>
                <a:moveTo>
                  <a:pt x="9776" y="19587"/>
                </a:moveTo>
                <a:cubicBezTo>
                  <a:pt x="9755" y="19590"/>
                  <a:pt x="9735" y="19604"/>
                  <a:pt x="9719" y="19630"/>
                </a:cubicBezTo>
                <a:cubicBezTo>
                  <a:pt x="9698" y="19664"/>
                  <a:pt x="9468" y="19672"/>
                  <a:pt x="8777" y="19664"/>
                </a:cubicBezTo>
                <a:cubicBezTo>
                  <a:pt x="8274" y="19659"/>
                  <a:pt x="7814" y="19654"/>
                  <a:pt x="7755" y="19654"/>
                </a:cubicBezTo>
                <a:cubicBezTo>
                  <a:pt x="7604" y="19653"/>
                  <a:pt x="7595" y="19666"/>
                  <a:pt x="7664" y="19789"/>
                </a:cubicBezTo>
                <a:cubicBezTo>
                  <a:pt x="7718" y="19886"/>
                  <a:pt x="7750" y="19898"/>
                  <a:pt x="7953" y="19898"/>
                </a:cubicBezTo>
                <a:cubicBezTo>
                  <a:pt x="8079" y="19898"/>
                  <a:pt x="8197" y="19884"/>
                  <a:pt x="8214" y="19867"/>
                </a:cubicBezTo>
                <a:cubicBezTo>
                  <a:pt x="8231" y="19849"/>
                  <a:pt x="8275" y="19847"/>
                  <a:pt x="8312" y="19862"/>
                </a:cubicBezTo>
                <a:cubicBezTo>
                  <a:pt x="8422" y="19905"/>
                  <a:pt x="8827" y="19910"/>
                  <a:pt x="8904" y="19870"/>
                </a:cubicBezTo>
                <a:cubicBezTo>
                  <a:pt x="8953" y="19844"/>
                  <a:pt x="8987" y="19845"/>
                  <a:pt x="9012" y="19870"/>
                </a:cubicBezTo>
                <a:cubicBezTo>
                  <a:pt x="9076" y="19935"/>
                  <a:pt x="9399" y="19888"/>
                  <a:pt x="9509" y="19797"/>
                </a:cubicBezTo>
                <a:lnTo>
                  <a:pt x="9614" y="19710"/>
                </a:lnTo>
                <a:lnTo>
                  <a:pt x="9680" y="19827"/>
                </a:lnTo>
                <a:cubicBezTo>
                  <a:pt x="9753" y="19955"/>
                  <a:pt x="9817" y="19976"/>
                  <a:pt x="9872" y="19886"/>
                </a:cubicBezTo>
                <a:cubicBezTo>
                  <a:pt x="9900" y="19841"/>
                  <a:pt x="9927" y="19838"/>
                  <a:pt x="9987" y="19870"/>
                </a:cubicBezTo>
                <a:cubicBezTo>
                  <a:pt x="10075" y="19915"/>
                  <a:pt x="10417" y="19910"/>
                  <a:pt x="10464" y="19863"/>
                </a:cubicBezTo>
                <a:cubicBezTo>
                  <a:pt x="10480" y="19846"/>
                  <a:pt x="10524" y="19848"/>
                  <a:pt x="10561" y="19865"/>
                </a:cubicBezTo>
                <a:cubicBezTo>
                  <a:pt x="10597" y="19882"/>
                  <a:pt x="10692" y="19895"/>
                  <a:pt x="10771" y="19894"/>
                </a:cubicBezTo>
                <a:cubicBezTo>
                  <a:pt x="10891" y="19891"/>
                  <a:pt x="10917" y="19872"/>
                  <a:pt x="10924" y="19779"/>
                </a:cubicBezTo>
                <a:lnTo>
                  <a:pt x="10933" y="19666"/>
                </a:lnTo>
                <a:lnTo>
                  <a:pt x="10493" y="19665"/>
                </a:lnTo>
                <a:cubicBezTo>
                  <a:pt x="10250" y="19664"/>
                  <a:pt x="10018" y="19682"/>
                  <a:pt x="9976" y="19703"/>
                </a:cubicBezTo>
                <a:cubicBezTo>
                  <a:pt x="9920" y="19731"/>
                  <a:pt x="9893" y="19721"/>
                  <a:pt x="9869" y="19662"/>
                </a:cubicBezTo>
                <a:cubicBezTo>
                  <a:pt x="9846" y="19608"/>
                  <a:pt x="9810" y="19582"/>
                  <a:pt x="9776" y="19587"/>
                </a:cubicBezTo>
                <a:close/>
                <a:moveTo>
                  <a:pt x="7024" y="19601"/>
                </a:moveTo>
                <a:cubicBezTo>
                  <a:pt x="6995" y="19600"/>
                  <a:pt x="6968" y="19606"/>
                  <a:pt x="6944" y="19619"/>
                </a:cubicBezTo>
                <a:cubicBezTo>
                  <a:pt x="6822" y="19682"/>
                  <a:pt x="5889" y="19692"/>
                  <a:pt x="5808" y="19631"/>
                </a:cubicBezTo>
                <a:cubicBezTo>
                  <a:pt x="5658" y="19518"/>
                  <a:pt x="5550" y="19729"/>
                  <a:pt x="5682" y="19878"/>
                </a:cubicBezTo>
                <a:cubicBezTo>
                  <a:pt x="5693" y="19891"/>
                  <a:pt x="5863" y="19898"/>
                  <a:pt x="6058" y="19893"/>
                </a:cubicBezTo>
                <a:cubicBezTo>
                  <a:pt x="6362" y="19885"/>
                  <a:pt x="6420" y="19873"/>
                  <a:pt x="6459" y="19806"/>
                </a:cubicBezTo>
                <a:cubicBezTo>
                  <a:pt x="6519" y="19706"/>
                  <a:pt x="6557" y="19708"/>
                  <a:pt x="6622" y="19816"/>
                </a:cubicBezTo>
                <a:cubicBezTo>
                  <a:pt x="6672" y="19898"/>
                  <a:pt x="6700" y="19903"/>
                  <a:pt x="7067" y="19896"/>
                </a:cubicBezTo>
                <a:cubicBezTo>
                  <a:pt x="7283" y="19892"/>
                  <a:pt x="7465" y="19873"/>
                  <a:pt x="7473" y="19854"/>
                </a:cubicBezTo>
                <a:cubicBezTo>
                  <a:pt x="7480" y="19835"/>
                  <a:pt x="7444" y="19818"/>
                  <a:pt x="7393" y="19818"/>
                </a:cubicBezTo>
                <a:cubicBezTo>
                  <a:pt x="7341" y="19818"/>
                  <a:pt x="7280" y="19785"/>
                  <a:pt x="7256" y="19745"/>
                </a:cubicBezTo>
                <a:cubicBezTo>
                  <a:pt x="7203" y="19655"/>
                  <a:pt x="7109" y="19601"/>
                  <a:pt x="7024" y="19601"/>
                </a:cubicBezTo>
                <a:close/>
                <a:moveTo>
                  <a:pt x="4027" y="19633"/>
                </a:moveTo>
                <a:cubicBezTo>
                  <a:pt x="4001" y="19637"/>
                  <a:pt x="3981" y="19650"/>
                  <a:pt x="3961" y="19672"/>
                </a:cubicBezTo>
                <a:cubicBezTo>
                  <a:pt x="3925" y="19712"/>
                  <a:pt x="3885" y="19722"/>
                  <a:pt x="3841" y="19699"/>
                </a:cubicBezTo>
                <a:cubicBezTo>
                  <a:pt x="3804" y="19681"/>
                  <a:pt x="3670" y="19667"/>
                  <a:pt x="3544" y="19670"/>
                </a:cubicBezTo>
                <a:cubicBezTo>
                  <a:pt x="3301" y="19675"/>
                  <a:pt x="3227" y="19738"/>
                  <a:pt x="3316" y="19866"/>
                </a:cubicBezTo>
                <a:cubicBezTo>
                  <a:pt x="3353" y="19920"/>
                  <a:pt x="3361" y="19918"/>
                  <a:pt x="3384" y="19855"/>
                </a:cubicBezTo>
                <a:cubicBezTo>
                  <a:pt x="3428" y="19730"/>
                  <a:pt x="3506" y="19712"/>
                  <a:pt x="3568" y="19813"/>
                </a:cubicBezTo>
                <a:cubicBezTo>
                  <a:pt x="3627" y="19910"/>
                  <a:pt x="3817" y="19944"/>
                  <a:pt x="3890" y="19870"/>
                </a:cubicBezTo>
                <a:cubicBezTo>
                  <a:pt x="3915" y="19845"/>
                  <a:pt x="3954" y="19848"/>
                  <a:pt x="4013" y="19878"/>
                </a:cubicBezTo>
                <a:cubicBezTo>
                  <a:pt x="4079" y="19912"/>
                  <a:pt x="4124" y="19912"/>
                  <a:pt x="4207" y="19880"/>
                </a:cubicBezTo>
                <a:cubicBezTo>
                  <a:pt x="4269" y="19856"/>
                  <a:pt x="4328" y="19851"/>
                  <a:pt x="4347" y="19870"/>
                </a:cubicBezTo>
                <a:cubicBezTo>
                  <a:pt x="4365" y="19888"/>
                  <a:pt x="4456" y="19902"/>
                  <a:pt x="4551" y="19900"/>
                </a:cubicBezTo>
                <a:cubicBezTo>
                  <a:pt x="4676" y="19898"/>
                  <a:pt x="4723" y="19880"/>
                  <a:pt x="4723" y="19833"/>
                </a:cubicBezTo>
                <a:cubicBezTo>
                  <a:pt x="4723" y="19734"/>
                  <a:pt x="4833" y="19714"/>
                  <a:pt x="4886" y="19803"/>
                </a:cubicBezTo>
                <a:cubicBezTo>
                  <a:pt x="4916" y="19853"/>
                  <a:pt x="4991" y="19887"/>
                  <a:pt x="5088" y="19894"/>
                </a:cubicBezTo>
                <a:cubicBezTo>
                  <a:pt x="5224" y="19903"/>
                  <a:pt x="5241" y="19891"/>
                  <a:pt x="5241" y="19797"/>
                </a:cubicBezTo>
                <a:cubicBezTo>
                  <a:pt x="5241" y="19666"/>
                  <a:pt x="5096" y="19620"/>
                  <a:pt x="4984" y="19715"/>
                </a:cubicBezTo>
                <a:cubicBezTo>
                  <a:pt x="4910" y="19777"/>
                  <a:pt x="4901" y="19778"/>
                  <a:pt x="4865" y="19721"/>
                </a:cubicBezTo>
                <a:cubicBezTo>
                  <a:pt x="4835" y="19672"/>
                  <a:pt x="4767" y="19661"/>
                  <a:pt x="4530" y="19669"/>
                </a:cubicBezTo>
                <a:cubicBezTo>
                  <a:pt x="4367" y="19675"/>
                  <a:pt x="4185" y="19665"/>
                  <a:pt x="4124" y="19646"/>
                </a:cubicBezTo>
                <a:cubicBezTo>
                  <a:pt x="4084" y="19634"/>
                  <a:pt x="4052" y="19629"/>
                  <a:pt x="4027" y="19633"/>
                </a:cubicBezTo>
                <a:close/>
                <a:moveTo>
                  <a:pt x="7421" y="20591"/>
                </a:moveTo>
                <a:cubicBezTo>
                  <a:pt x="7400" y="20593"/>
                  <a:pt x="7374" y="20611"/>
                  <a:pt x="7349" y="20651"/>
                </a:cubicBezTo>
                <a:cubicBezTo>
                  <a:pt x="7316" y="20705"/>
                  <a:pt x="7304" y="20705"/>
                  <a:pt x="7207" y="20650"/>
                </a:cubicBezTo>
                <a:cubicBezTo>
                  <a:pt x="7112" y="20597"/>
                  <a:pt x="7094" y="20597"/>
                  <a:pt x="7029" y="20645"/>
                </a:cubicBezTo>
                <a:cubicBezTo>
                  <a:pt x="6957" y="20700"/>
                  <a:pt x="6724" y="20689"/>
                  <a:pt x="6593" y="20625"/>
                </a:cubicBezTo>
                <a:cubicBezTo>
                  <a:pt x="6520" y="20590"/>
                  <a:pt x="6354" y="20602"/>
                  <a:pt x="6283" y="20648"/>
                </a:cubicBezTo>
                <a:cubicBezTo>
                  <a:pt x="6254" y="20667"/>
                  <a:pt x="6222" y="20731"/>
                  <a:pt x="6211" y="20790"/>
                </a:cubicBezTo>
                <a:cubicBezTo>
                  <a:pt x="6196" y="20878"/>
                  <a:pt x="6165" y="20898"/>
                  <a:pt x="6048" y="20898"/>
                </a:cubicBezTo>
                <a:cubicBezTo>
                  <a:pt x="5925" y="20898"/>
                  <a:pt x="5906" y="20884"/>
                  <a:pt x="5922" y="20800"/>
                </a:cubicBezTo>
                <a:cubicBezTo>
                  <a:pt x="5939" y="20710"/>
                  <a:pt x="5923" y="20700"/>
                  <a:pt x="5760" y="20700"/>
                </a:cubicBezTo>
                <a:cubicBezTo>
                  <a:pt x="5596" y="20700"/>
                  <a:pt x="5581" y="20710"/>
                  <a:pt x="5598" y="20800"/>
                </a:cubicBezTo>
                <a:cubicBezTo>
                  <a:pt x="5613" y="20884"/>
                  <a:pt x="5593" y="20900"/>
                  <a:pt x="5462" y="20909"/>
                </a:cubicBezTo>
                <a:cubicBezTo>
                  <a:pt x="5297" y="20921"/>
                  <a:pt x="5158" y="20820"/>
                  <a:pt x="5214" y="20730"/>
                </a:cubicBezTo>
                <a:cubicBezTo>
                  <a:pt x="5258" y="20658"/>
                  <a:pt x="5023" y="20577"/>
                  <a:pt x="4923" y="20629"/>
                </a:cubicBezTo>
                <a:cubicBezTo>
                  <a:pt x="4880" y="20651"/>
                  <a:pt x="4690" y="20673"/>
                  <a:pt x="4500" y="20676"/>
                </a:cubicBezTo>
                <a:cubicBezTo>
                  <a:pt x="4311" y="20680"/>
                  <a:pt x="4138" y="20694"/>
                  <a:pt x="4115" y="20708"/>
                </a:cubicBezTo>
                <a:cubicBezTo>
                  <a:pt x="4091" y="20723"/>
                  <a:pt x="4043" y="20722"/>
                  <a:pt x="4008" y="20705"/>
                </a:cubicBezTo>
                <a:cubicBezTo>
                  <a:pt x="3911" y="20658"/>
                  <a:pt x="3640" y="20624"/>
                  <a:pt x="3608" y="20656"/>
                </a:cubicBezTo>
                <a:cubicBezTo>
                  <a:pt x="3593" y="20672"/>
                  <a:pt x="3424" y="20680"/>
                  <a:pt x="3233" y="20675"/>
                </a:cubicBezTo>
                <a:cubicBezTo>
                  <a:pt x="2895" y="20665"/>
                  <a:pt x="2887" y="20667"/>
                  <a:pt x="2869" y="20764"/>
                </a:cubicBezTo>
                <a:cubicBezTo>
                  <a:pt x="2855" y="20842"/>
                  <a:pt x="2821" y="20862"/>
                  <a:pt x="2707" y="20862"/>
                </a:cubicBezTo>
                <a:cubicBezTo>
                  <a:pt x="2583" y="20862"/>
                  <a:pt x="2560" y="20844"/>
                  <a:pt x="2545" y="20729"/>
                </a:cubicBezTo>
                <a:lnTo>
                  <a:pt x="2528" y="20596"/>
                </a:lnTo>
                <a:lnTo>
                  <a:pt x="2325" y="20667"/>
                </a:lnTo>
                <a:lnTo>
                  <a:pt x="2121" y="20739"/>
                </a:lnTo>
                <a:lnTo>
                  <a:pt x="2090" y="20665"/>
                </a:lnTo>
                <a:cubicBezTo>
                  <a:pt x="2056" y="20583"/>
                  <a:pt x="1985" y="20569"/>
                  <a:pt x="1943" y="20637"/>
                </a:cubicBezTo>
                <a:cubicBezTo>
                  <a:pt x="1907" y="20696"/>
                  <a:pt x="1467" y="20687"/>
                  <a:pt x="1347" y="20625"/>
                </a:cubicBezTo>
                <a:cubicBezTo>
                  <a:pt x="1271" y="20585"/>
                  <a:pt x="1241" y="20591"/>
                  <a:pt x="1155" y="20662"/>
                </a:cubicBezTo>
                <a:cubicBezTo>
                  <a:pt x="1084" y="20721"/>
                  <a:pt x="1041" y="20734"/>
                  <a:pt x="1011" y="20703"/>
                </a:cubicBezTo>
                <a:cubicBezTo>
                  <a:pt x="987" y="20679"/>
                  <a:pt x="933" y="20668"/>
                  <a:pt x="892" y="20678"/>
                </a:cubicBezTo>
                <a:cubicBezTo>
                  <a:pt x="851" y="20688"/>
                  <a:pt x="770" y="20672"/>
                  <a:pt x="711" y="20645"/>
                </a:cubicBezTo>
                <a:cubicBezTo>
                  <a:pt x="550" y="20568"/>
                  <a:pt x="527" y="20580"/>
                  <a:pt x="507" y="20745"/>
                </a:cubicBezTo>
                <a:cubicBezTo>
                  <a:pt x="490" y="20898"/>
                  <a:pt x="488" y="20898"/>
                  <a:pt x="244" y="20909"/>
                </a:cubicBezTo>
                <a:lnTo>
                  <a:pt x="0" y="20921"/>
                </a:lnTo>
                <a:lnTo>
                  <a:pt x="0" y="21386"/>
                </a:lnTo>
                <a:lnTo>
                  <a:pt x="0" y="21600"/>
                </a:lnTo>
                <a:lnTo>
                  <a:pt x="10799" y="21600"/>
                </a:lnTo>
                <a:lnTo>
                  <a:pt x="21600" y="21600"/>
                </a:lnTo>
                <a:lnTo>
                  <a:pt x="21600" y="21384"/>
                </a:lnTo>
                <a:lnTo>
                  <a:pt x="21600" y="20917"/>
                </a:lnTo>
                <a:lnTo>
                  <a:pt x="16603" y="20908"/>
                </a:lnTo>
                <a:lnTo>
                  <a:pt x="11606" y="20898"/>
                </a:lnTo>
                <a:lnTo>
                  <a:pt x="11623" y="20808"/>
                </a:lnTo>
                <a:cubicBezTo>
                  <a:pt x="11632" y="20759"/>
                  <a:pt x="11601" y="20686"/>
                  <a:pt x="11554" y="20646"/>
                </a:cubicBezTo>
                <a:cubicBezTo>
                  <a:pt x="11468" y="20575"/>
                  <a:pt x="11467" y="20575"/>
                  <a:pt x="11465" y="20653"/>
                </a:cubicBezTo>
                <a:cubicBezTo>
                  <a:pt x="11463" y="20749"/>
                  <a:pt x="11359" y="20797"/>
                  <a:pt x="11314" y="20724"/>
                </a:cubicBezTo>
                <a:cubicBezTo>
                  <a:pt x="11275" y="20661"/>
                  <a:pt x="10787" y="20652"/>
                  <a:pt x="10668" y="20711"/>
                </a:cubicBezTo>
                <a:cubicBezTo>
                  <a:pt x="10612" y="20739"/>
                  <a:pt x="10585" y="20728"/>
                  <a:pt x="10561" y="20670"/>
                </a:cubicBezTo>
                <a:cubicBezTo>
                  <a:pt x="10524" y="20582"/>
                  <a:pt x="10453" y="20568"/>
                  <a:pt x="10408" y="20641"/>
                </a:cubicBezTo>
                <a:cubicBezTo>
                  <a:pt x="10372" y="20700"/>
                  <a:pt x="9767" y="20690"/>
                  <a:pt x="9647" y="20628"/>
                </a:cubicBezTo>
                <a:cubicBezTo>
                  <a:pt x="9589" y="20597"/>
                  <a:pt x="9534" y="20602"/>
                  <a:pt x="9426" y="20646"/>
                </a:cubicBezTo>
                <a:cubicBezTo>
                  <a:pt x="9292" y="20701"/>
                  <a:pt x="9279" y="20700"/>
                  <a:pt x="9221" y="20639"/>
                </a:cubicBezTo>
                <a:cubicBezTo>
                  <a:pt x="9163" y="20578"/>
                  <a:pt x="9153" y="20580"/>
                  <a:pt x="9049" y="20663"/>
                </a:cubicBezTo>
                <a:cubicBezTo>
                  <a:pt x="8956" y="20737"/>
                  <a:pt x="8925" y="20743"/>
                  <a:pt x="8850" y="20704"/>
                </a:cubicBezTo>
                <a:cubicBezTo>
                  <a:pt x="8800" y="20679"/>
                  <a:pt x="8732" y="20669"/>
                  <a:pt x="8697" y="20682"/>
                </a:cubicBezTo>
                <a:cubicBezTo>
                  <a:pt x="8663" y="20696"/>
                  <a:pt x="8600" y="20689"/>
                  <a:pt x="8558" y="20667"/>
                </a:cubicBezTo>
                <a:cubicBezTo>
                  <a:pt x="8434" y="20602"/>
                  <a:pt x="8290" y="20658"/>
                  <a:pt x="8329" y="20756"/>
                </a:cubicBezTo>
                <a:cubicBezTo>
                  <a:pt x="8378" y="20877"/>
                  <a:pt x="8297" y="20944"/>
                  <a:pt x="8201" y="20862"/>
                </a:cubicBezTo>
                <a:cubicBezTo>
                  <a:pt x="8138" y="20809"/>
                  <a:pt x="8109" y="20805"/>
                  <a:pt x="8037" y="20843"/>
                </a:cubicBezTo>
                <a:cubicBezTo>
                  <a:pt x="7942" y="20892"/>
                  <a:pt x="7934" y="20885"/>
                  <a:pt x="7866" y="20691"/>
                </a:cubicBezTo>
                <a:cubicBezTo>
                  <a:pt x="7816" y="20547"/>
                  <a:pt x="7705" y="20566"/>
                  <a:pt x="7749" y="20711"/>
                </a:cubicBezTo>
                <a:cubicBezTo>
                  <a:pt x="7794" y="20861"/>
                  <a:pt x="7660" y="20954"/>
                  <a:pt x="7512" y="20878"/>
                </a:cubicBezTo>
                <a:cubicBezTo>
                  <a:pt x="7447" y="20844"/>
                  <a:pt x="7432" y="20797"/>
                  <a:pt x="7458" y="20711"/>
                </a:cubicBezTo>
                <a:cubicBezTo>
                  <a:pt x="7481" y="20635"/>
                  <a:pt x="7458" y="20589"/>
                  <a:pt x="7421" y="20591"/>
                </a:cubicBezTo>
                <a:close/>
                <a:moveTo>
                  <a:pt x="17971" y="21348"/>
                </a:moveTo>
                <a:cubicBezTo>
                  <a:pt x="18123" y="21348"/>
                  <a:pt x="18260" y="21386"/>
                  <a:pt x="18290" y="21426"/>
                </a:cubicBezTo>
                <a:cubicBezTo>
                  <a:pt x="18617" y="21422"/>
                  <a:pt x="19018" y="21419"/>
                  <a:pt x="19475" y="21419"/>
                </a:cubicBezTo>
                <a:cubicBezTo>
                  <a:pt x="20926" y="21416"/>
                  <a:pt x="21283" y="21425"/>
                  <a:pt x="21283" y="21463"/>
                </a:cubicBezTo>
                <a:cubicBezTo>
                  <a:pt x="21283" y="21501"/>
                  <a:pt x="20913" y="21512"/>
                  <a:pt x="19458" y="21519"/>
                </a:cubicBezTo>
                <a:cubicBezTo>
                  <a:pt x="17798" y="21528"/>
                  <a:pt x="17433" y="21513"/>
                  <a:pt x="17617" y="21442"/>
                </a:cubicBezTo>
                <a:cubicBezTo>
                  <a:pt x="17618" y="21441"/>
                  <a:pt x="17643" y="21441"/>
                  <a:pt x="17648" y="21440"/>
                </a:cubicBezTo>
                <a:cubicBezTo>
                  <a:pt x="17652" y="21396"/>
                  <a:pt x="17801" y="21348"/>
                  <a:pt x="17971" y="21348"/>
                </a:cubicBezTo>
                <a:close/>
                <a:moveTo>
                  <a:pt x="9548" y="21459"/>
                </a:moveTo>
                <a:cubicBezTo>
                  <a:pt x="10862" y="21456"/>
                  <a:pt x="13367" y="21482"/>
                  <a:pt x="13378" y="21510"/>
                </a:cubicBezTo>
                <a:cubicBezTo>
                  <a:pt x="13399" y="21560"/>
                  <a:pt x="8776" y="21578"/>
                  <a:pt x="8727" y="21528"/>
                </a:cubicBezTo>
                <a:cubicBezTo>
                  <a:pt x="8707" y="21508"/>
                  <a:pt x="8725" y="21483"/>
                  <a:pt x="8766" y="21473"/>
                </a:cubicBezTo>
                <a:cubicBezTo>
                  <a:pt x="8803" y="21464"/>
                  <a:pt x="9110" y="21460"/>
                  <a:pt x="9548" y="2145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933" t="1577" r="1533" b="907"/>
          <a:stretch>
            <a:fillRect/>
          </a:stretch>
        </p:blipFill>
        <p:spPr>
          <a:xfrm>
            <a:off x="2065998" y="2344157"/>
            <a:ext cx="5283962" cy="9090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2" h="21563" fill="norm" stroke="1" extrusionOk="0">
                <a:moveTo>
                  <a:pt x="585" y="0"/>
                </a:moveTo>
                <a:cubicBezTo>
                  <a:pt x="558" y="-1"/>
                  <a:pt x="527" y="11"/>
                  <a:pt x="486" y="35"/>
                </a:cubicBezTo>
                <a:cubicBezTo>
                  <a:pt x="428" y="69"/>
                  <a:pt x="313" y="96"/>
                  <a:pt x="230" y="96"/>
                </a:cubicBezTo>
                <a:cubicBezTo>
                  <a:pt x="52" y="96"/>
                  <a:pt x="12" y="322"/>
                  <a:pt x="183" y="358"/>
                </a:cubicBezTo>
                <a:cubicBezTo>
                  <a:pt x="241" y="370"/>
                  <a:pt x="326" y="366"/>
                  <a:pt x="373" y="349"/>
                </a:cubicBezTo>
                <a:cubicBezTo>
                  <a:pt x="441" y="323"/>
                  <a:pt x="1302" y="320"/>
                  <a:pt x="1302" y="345"/>
                </a:cubicBezTo>
                <a:cubicBezTo>
                  <a:pt x="1302" y="349"/>
                  <a:pt x="1429" y="355"/>
                  <a:pt x="1583" y="360"/>
                </a:cubicBezTo>
                <a:cubicBezTo>
                  <a:pt x="1876" y="369"/>
                  <a:pt x="2101" y="281"/>
                  <a:pt x="1938" y="221"/>
                </a:cubicBezTo>
                <a:cubicBezTo>
                  <a:pt x="1888" y="204"/>
                  <a:pt x="1866" y="169"/>
                  <a:pt x="1891" y="146"/>
                </a:cubicBezTo>
                <a:cubicBezTo>
                  <a:pt x="1915" y="123"/>
                  <a:pt x="1667" y="107"/>
                  <a:pt x="1339" y="110"/>
                </a:cubicBezTo>
                <a:cubicBezTo>
                  <a:pt x="901" y="115"/>
                  <a:pt x="721" y="97"/>
                  <a:pt x="666" y="44"/>
                </a:cubicBezTo>
                <a:cubicBezTo>
                  <a:pt x="636" y="16"/>
                  <a:pt x="612" y="2"/>
                  <a:pt x="585" y="0"/>
                </a:cubicBezTo>
                <a:close/>
                <a:moveTo>
                  <a:pt x="3771" y="8"/>
                </a:moveTo>
                <a:cubicBezTo>
                  <a:pt x="3757" y="6"/>
                  <a:pt x="3729" y="15"/>
                  <a:pt x="3684" y="37"/>
                </a:cubicBezTo>
                <a:cubicBezTo>
                  <a:pt x="3578" y="88"/>
                  <a:pt x="2844" y="91"/>
                  <a:pt x="2525" y="42"/>
                </a:cubicBezTo>
                <a:cubicBezTo>
                  <a:pt x="2436" y="28"/>
                  <a:pt x="2392" y="68"/>
                  <a:pt x="2374" y="175"/>
                </a:cubicBezTo>
                <a:cubicBezTo>
                  <a:pt x="2350" y="317"/>
                  <a:pt x="2368" y="329"/>
                  <a:pt x="2614" y="333"/>
                </a:cubicBezTo>
                <a:cubicBezTo>
                  <a:pt x="2760" y="336"/>
                  <a:pt x="2900" y="349"/>
                  <a:pt x="2924" y="364"/>
                </a:cubicBezTo>
                <a:cubicBezTo>
                  <a:pt x="2949" y="378"/>
                  <a:pt x="3031" y="373"/>
                  <a:pt x="3106" y="353"/>
                </a:cubicBezTo>
                <a:cubicBezTo>
                  <a:pt x="3277" y="307"/>
                  <a:pt x="3465" y="310"/>
                  <a:pt x="3602" y="361"/>
                </a:cubicBezTo>
                <a:cubicBezTo>
                  <a:pt x="3660" y="382"/>
                  <a:pt x="3751" y="383"/>
                  <a:pt x="3805" y="364"/>
                </a:cubicBezTo>
                <a:cubicBezTo>
                  <a:pt x="3887" y="334"/>
                  <a:pt x="5050" y="320"/>
                  <a:pt x="5606" y="342"/>
                </a:cubicBezTo>
                <a:cubicBezTo>
                  <a:pt x="5699" y="346"/>
                  <a:pt x="6087" y="346"/>
                  <a:pt x="6467" y="342"/>
                </a:cubicBezTo>
                <a:cubicBezTo>
                  <a:pt x="6848" y="338"/>
                  <a:pt x="7196" y="348"/>
                  <a:pt x="7242" y="365"/>
                </a:cubicBezTo>
                <a:cubicBezTo>
                  <a:pt x="7288" y="381"/>
                  <a:pt x="7350" y="371"/>
                  <a:pt x="7380" y="342"/>
                </a:cubicBezTo>
                <a:cubicBezTo>
                  <a:pt x="7419" y="305"/>
                  <a:pt x="7474" y="308"/>
                  <a:pt x="7559" y="349"/>
                </a:cubicBezTo>
                <a:cubicBezTo>
                  <a:pt x="7647" y="392"/>
                  <a:pt x="7708" y="393"/>
                  <a:pt x="7773" y="355"/>
                </a:cubicBezTo>
                <a:cubicBezTo>
                  <a:pt x="7823" y="326"/>
                  <a:pt x="7911" y="313"/>
                  <a:pt x="7969" y="326"/>
                </a:cubicBezTo>
                <a:cubicBezTo>
                  <a:pt x="8037" y="341"/>
                  <a:pt x="8075" y="304"/>
                  <a:pt x="8075" y="220"/>
                </a:cubicBezTo>
                <a:cubicBezTo>
                  <a:pt x="8075" y="134"/>
                  <a:pt x="8039" y="99"/>
                  <a:pt x="7966" y="115"/>
                </a:cubicBezTo>
                <a:cubicBezTo>
                  <a:pt x="7906" y="129"/>
                  <a:pt x="7809" y="107"/>
                  <a:pt x="7752" y="66"/>
                </a:cubicBezTo>
                <a:cubicBezTo>
                  <a:pt x="7672" y="10"/>
                  <a:pt x="7632" y="7"/>
                  <a:pt x="7583" y="54"/>
                </a:cubicBezTo>
                <a:cubicBezTo>
                  <a:pt x="7497" y="136"/>
                  <a:pt x="7003" y="131"/>
                  <a:pt x="6915" y="47"/>
                </a:cubicBezTo>
                <a:cubicBezTo>
                  <a:pt x="6857" y="-8"/>
                  <a:pt x="6797" y="-5"/>
                  <a:pt x="6566" y="60"/>
                </a:cubicBezTo>
                <a:cubicBezTo>
                  <a:pt x="6399" y="108"/>
                  <a:pt x="6250" y="122"/>
                  <a:pt x="6197" y="96"/>
                </a:cubicBezTo>
                <a:cubicBezTo>
                  <a:pt x="6147" y="72"/>
                  <a:pt x="6055" y="71"/>
                  <a:pt x="5991" y="94"/>
                </a:cubicBezTo>
                <a:cubicBezTo>
                  <a:pt x="5923" y="119"/>
                  <a:pt x="5721" y="109"/>
                  <a:pt x="5505" y="71"/>
                </a:cubicBezTo>
                <a:cubicBezTo>
                  <a:pt x="5143" y="7"/>
                  <a:pt x="5131" y="9"/>
                  <a:pt x="5056" y="125"/>
                </a:cubicBezTo>
                <a:cubicBezTo>
                  <a:pt x="4968" y="260"/>
                  <a:pt x="4824" y="282"/>
                  <a:pt x="4751" y="172"/>
                </a:cubicBezTo>
                <a:cubicBezTo>
                  <a:pt x="4715" y="116"/>
                  <a:pt x="4585" y="101"/>
                  <a:pt x="4227" y="109"/>
                </a:cubicBezTo>
                <a:cubicBezTo>
                  <a:pt x="3852" y="119"/>
                  <a:pt x="3756" y="106"/>
                  <a:pt x="3776" y="51"/>
                </a:cubicBezTo>
                <a:cubicBezTo>
                  <a:pt x="3786" y="24"/>
                  <a:pt x="3785" y="10"/>
                  <a:pt x="3771" y="8"/>
                </a:cubicBezTo>
                <a:close/>
                <a:moveTo>
                  <a:pt x="6501" y="542"/>
                </a:moveTo>
                <a:cubicBezTo>
                  <a:pt x="6450" y="542"/>
                  <a:pt x="6415" y="559"/>
                  <a:pt x="6422" y="579"/>
                </a:cubicBezTo>
                <a:cubicBezTo>
                  <a:pt x="6430" y="600"/>
                  <a:pt x="6392" y="678"/>
                  <a:pt x="6339" y="754"/>
                </a:cubicBezTo>
                <a:cubicBezTo>
                  <a:pt x="6248" y="882"/>
                  <a:pt x="6210" y="892"/>
                  <a:pt x="5840" y="879"/>
                </a:cubicBezTo>
                <a:cubicBezTo>
                  <a:pt x="5480" y="865"/>
                  <a:pt x="5440" y="851"/>
                  <a:pt x="5458" y="751"/>
                </a:cubicBezTo>
                <a:cubicBezTo>
                  <a:pt x="5476" y="651"/>
                  <a:pt x="5396" y="616"/>
                  <a:pt x="5197" y="637"/>
                </a:cubicBezTo>
                <a:cubicBezTo>
                  <a:pt x="5158" y="641"/>
                  <a:pt x="5072" y="618"/>
                  <a:pt x="5007" y="587"/>
                </a:cubicBezTo>
                <a:cubicBezTo>
                  <a:pt x="4929" y="549"/>
                  <a:pt x="4854" y="546"/>
                  <a:pt x="4784" y="578"/>
                </a:cubicBezTo>
                <a:cubicBezTo>
                  <a:pt x="4576" y="674"/>
                  <a:pt x="4301" y="683"/>
                  <a:pt x="4220" y="599"/>
                </a:cubicBezTo>
                <a:cubicBezTo>
                  <a:pt x="4119" y="493"/>
                  <a:pt x="4011" y="559"/>
                  <a:pt x="4006" y="729"/>
                </a:cubicBezTo>
                <a:cubicBezTo>
                  <a:pt x="4002" y="853"/>
                  <a:pt x="3974" y="865"/>
                  <a:pt x="3602" y="879"/>
                </a:cubicBezTo>
                <a:cubicBezTo>
                  <a:pt x="3381" y="887"/>
                  <a:pt x="3201" y="914"/>
                  <a:pt x="3201" y="939"/>
                </a:cubicBezTo>
                <a:cubicBezTo>
                  <a:pt x="3201" y="998"/>
                  <a:pt x="3804" y="987"/>
                  <a:pt x="3938" y="925"/>
                </a:cubicBezTo>
                <a:cubicBezTo>
                  <a:pt x="3996" y="898"/>
                  <a:pt x="4194" y="877"/>
                  <a:pt x="4380" y="879"/>
                </a:cubicBezTo>
                <a:cubicBezTo>
                  <a:pt x="4565" y="880"/>
                  <a:pt x="4739" y="860"/>
                  <a:pt x="4766" y="834"/>
                </a:cubicBezTo>
                <a:cubicBezTo>
                  <a:pt x="4793" y="808"/>
                  <a:pt x="4859" y="803"/>
                  <a:pt x="4912" y="822"/>
                </a:cubicBezTo>
                <a:cubicBezTo>
                  <a:pt x="4965" y="841"/>
                  <a:pt x="5099" y="862"/>
                  <a:pt x="5209" y="869"/>
                </a:cubicBezTo>
                <a:cubicBezTo>
                  <a:pt x="5505" y="888"/>
                  <a:pt x="5674" y="984"/>
                  <a:pt x="5556" y="1067"/>
                </a:cubicBezTo>
                <a:cubicBezTo>
                  <a:pt x="5504" y="1104"/>
                  <a:pt x="5426" y="1121"/>
                  <a:pt x="5382" y="1105"/>
                </a:cubicBezTo>
                <a:cubicBezTo>
                  <a:pt x="5339" y="1090"/>
                  <a:pt x="5247" y="1105"/>
                  <a:pt x="5178" y="1138"/>
                </a:cubicBezTo>
                <a:cubicBezTo>
                  <a:pt x="5095" y="1179"/>
                  <a:pt x="4745" y="1198"/>
                  <a:pt x="4128" y="1195"/>
                </a:cubicBezTo>
                <a:lnTo>
                  <a:pt x="3203" y="1191"/>
                </a:lnTo>
                <a:lnTo>
                  <a:pt x="3221" y="1310"/>
                </a:lnTo>
                <a:cubicBezTo>
                  <a:pt x="3235" y="1411"/>
                  <a:pt x="3278" y="1427"/>
                  <a:pt x="3517" y="1422"/>
                </a:cubicBezTo>
                <a:cubicBezTo>
                  <a:pt x="3671" y="1418"/>
                  <a:pt x="3843" y="1442"/>
                  <a:pt x="3897" y="1474"/>
                </a:cubicBezTo>
                <a:cubicBezTo>
                  <a:pt x="4022" y="1547"/>
                  <a:pt x="4087" y="1546"/>
                  <a:pt x="4196" y="1469"/>
                </a:cubicBezTo>
                <a:cubicBezTo>
                  <a:pt x="4244" y="1435"/>
                  <a:pt x="4410" y="1410"/>
                  <a:pt x="4565" y="1413"/>
                </a:cubicBezTo>
                <a:cubicBezTo>
                  <a:pt x="4719" y="1417"/>
                  <a:pt x="4914" y="1399"/>
                  <a:pt x="4996" y="1374"/>
                </a:cubicBezTo>
                <a:cubicBezTo>
                  <a:pt x="5104" y="1341"/>
                  <a:pt x="5159" y="1350"/>
                  <a:pt x="5196" y="1407"/>
                </a:cubicBezTo>
                <a:cubicBezTo>
                  <a:pt x="5231" y="1461"/>
                  <a:pt x="5301" y="1474"/>
                  <a:pt x="5426" y="1450"/>
                </a:cubicBezTo>
                <a:cubicBezTo>
                  <a:pt x="5525" y="1431"/>
                  <a:pt x="5726" y="1419"/>
                  <a:pt x="5872" y="1425"/>
                </a:cubicBezTo>
                <a:cubicBezTo>
                  <a:pt x="6057" y="1431"/>
                  <a:pt x="6153" y="1408"/>
                  <a:pt x="6194" y="1346"/>
                </a:cubicBezTo>
                <a:cubicBezTo>
                  <a:pt x="6245" y="1269"/>
                  <a:pt x="6264" y="1268"/>
                  <a:pt x="6353" y="1333"/>
                </a:cubicBezTo>
                <a:cubicBezTo>
                  <a:pt x="6534" y="1466"/>
                  <a:pt x="6797" y="1530"/>
                  <a:pt x="6904" y="1468"/>
                </a:cubicBezTo>
                <a:cubicBezTo>
                  <a:pt x="7055" y="1379"/>
                  <a:pt x="7014" y="1326"/>
                  <a:pt x="6809" y="1343"/>
                </a:cubicBezTo>
                <a:cubicBezTo>
                  <a:pt x="6671" y="1354"/>
                  <a:pt x="6623" y="1334"/>
                  <a:pt x="6632" y="1271"/>
                </a:cubicBezTo>
                <a:cubicBezTo>
                  <a:pt x="6638" y="1224"/>
                  <a:pt x="6599" y="1183"/>
                  <a:pt x="6546" y="1181"/>
                </a:cubicBezTo>
                <a:cubicBezTo>
                  <a:pt x="6493" y="1178"/>
                  <a:pt x="6322" y="1173"/>
                  <a:pt x="6163" y="1169"/>
                </a:cubicBezTo>
                <a:cubicBezTo>
                  <a:pt x="5861" y="1160"/>
                  <a:pt x="5709" y="1054"/>
                  <a:pt x="5938" y="1011"/>
                </a:cubicBezTo>
                <a:cubicBezTo>
                  <a:pt x="6011" y="998"/>
                  <a:pt x="6137" y="973"/>
                  <a:pt x="6218" y="955"/>
                </a:cubicBezTo>
                <a:cubicBezTo>
                  <a:pt x="6487" y="896"/>
                  <a:pt x="6612" y="887"/>
                  <a:pt x="7354" y="875"/>
                </a:cubicBezTo>
                <a:cubicBezTo>
                  <a:pt x="8017" y="864"/>
                  <a:pt x="8092" y="854"/>
                  <a:pt x="8114" y="765"/>
                </a:cubicBezTo>
                <a:cubicBezTo>
                  <a:pt x="8153" y="607"/>
                  <a:pt x="8395" y="641"/>
                  <a:pt x="8377" y="801"/>
                </a:cubicBezTo>
                <a:cubicBezTo>
                  <a:pt x="8361" y="933"/>
                  <a:pt x="8461" y="984"/>
                  <a:pt x="8557" y="893"/>
                </a:cubicBezTo>
                <a:cubicBezTo>
                  <a:pt x="8583" y="868"/>
                  <a:pt x="8674" y="859"/>
                  <a:pt x="8761" y="872"/>
                </a:cubicBezTo>
                <a:cubicBezTo>
                  <a:pt x="8887" y="891"/>
                  <a:pt x="8919" y="869"/>
                  <a:pt x="8919" y="765"/>
                </a:cubicBezTo>
                <a:cubicBezTo>
                  <a:pt x="8919" y="658"/>
                  <a:pt x="8888" y="637"/>
                  <a:pt x="8756" y="657"/>
                </a:cubicBezTo>
                <a:cubicBezTo>
                  <a:pt x="8665" y="671"/>
                  <a:pt x="8574" y="654"/>
                  <a:pt x="8550" y="618"/>
                </a:cubicBezTo>
                <a:cubicBezTo>
                  <a:pt x="8506" y="550"/>
                  <a:pt x="8161" y="549"/>
                  <a:pt x="7902" y="615"/>
                </a:cubicBezTo>
                <a:cubicBezTo>
                  <a:pt x="7814" y="637"/>
                  <a:pt x="7710" y="632"/>
                  <a:pt x="7660" y="603"/>
                </a:cubicBezTo>
                <a:cubicBezTo>
                  <a:pt x="7600" y="567"/>
                  <a:pt x="7487" y="572"/>
                  <a:pt x="7296" y="619"/>
                </a:cubicBezTo>
                <a:cubicBezTo>
                  <a:pt x="7145" y="656"/>
                  <a:pt x="6998" y="673"/>
                  <a:pt x="6970" y="656"/>
                </a:cubicBezTo>
                <a:cubicBezTo>
                  <a:pt x="6942" y="640"/>
                  <a:pt x="6863" y="654"/>
                  <a:pt x="6794" y="687"/>
                </a:cubicBezTo>
                <a:cubicBezTo>
                  <a:pt x="6642" y="762"/>
                  <a:pt x="6482" y="714"/>
                  <a:pt x="6548" y="614"/>
                </a:cubicBezTo>
                <a:cubicBezTo>
                  <a:pt x="6574" y="574"/>
                  <a:pt x="6553" y="542"/>
                  <a:pt x="6501" y="542"/>
                </a:cubicBezTo>
                <a:close/>
                <a:moveTo>
                  <a:pt x="2652" y="551"/>
                </a:moveTo>
                <a:cubicBezTo>
                  <a:pt x="2610" y="556"/>
                  <a:pt x="2555" y="569"/>
                  <a:pt x="2488" y="590"/>
                </a:cubicBezTo>
                <a:cubicBezTo>
                  <a:pt x="2375" y="625"/>
                  <a:pt x="2199" y="641"/>
                  <a:pt x="2095" y="625"/>
                </a:cubicBezTo>
                <a:cubicBezTo>
                  <a:pt x="1849" y="588"/>
                  <a:pt x="1596" y="669"/>
                  <a:pt x="1596" y="787"/>
                </a:cubicBezTo>
                <a:cubicBezTo>
                  <a:pt x="1596" y="869"/>
                  <a:pt x="1660" y="880"/>
                  <a:pt x="2089" y="877"/>
                </a:cubicBezTo>
                <a:cubicBezTo>
                  <a:pt x="2547" y="873"/>
                  <a:pt x="2588" y="863"/>
                  <a:pt x="2689" y="729"/>
                </a:cubicBezTo>
                <a:cubicBezTo>
                  <a:pt x="2790" y="596"/>
                  <a:pt x="2778" y="537"/>
                  <a:pt x="2652" y="551"/>
                </a:cubicBezTo>
                <a:close/>
                <a:moveTo>
                  <a:pt x="13528" y="1088"/>
                </a:moveTo>
                <a:cubicBezTo>
                  <a:pt x="13477" y="1082"/>
                  <a:pt x="13438" y="1152"/>
                  <a:pt x="13438" y="1283"/>
                </a:cubicBezTo>
                <a:cubicBezTo>
                  <a:pt x="13438" y="1392"/>
                  <a:pt x="13468" y="1482"/>
                  <a:pt x="13505" y="1482"/>
                </a:cubicBezTo>
                <a:cubicBezTo>
                  <a:pt x="13610" y="1482"/>
                  <a:pt x="13685" y="1295"/>
                  <a:pt x="13626" y="1185"/>
                </a:cubicBezTo>
                <a:cubicBezTo>
                  <a:pt x="13593" y="1123"/>
                  <a:pt x="13558" y="1092"/>
                  <a:pt x="13528" y="1088"/>
                </a:cubicBezTo>
                <a:close/>
                <a:moveTo>
                  <a:pt x="11551" y="1093"/>
                </a:moveTo>
                <a:cubicBezTo>
                  <a:pt x="11521" y="1096"/>
                  <a:pt x="11497" y="1112"/>
                  <a:pt x="11467" y="1143"/>
                </a:cubicBezTo>
                <a:cubicBezTo>
                  <a:pt x="11388" y="1226"/>
                  <a:pt x="11017" y="1214"/>
                  <a:pt x="10820" y="1123"/>
                </a:cubicBezTo>
                <a:cubicBezTo>
                  <a:pt x="10698" y="1067"/>
                  <a:pt x="10598" y="1177"/>
                  <a:pt x="10645" y="1318"/>
                </a:cubicBezTo>
                <a:cubicBezTo>
                  <a:pt x="10670" y="1395"/>
                  <a:pt x="10769" y="1408"/>
                  <a:pt x="11371" y="1412"/>
                </a:cubicBezTo>
                <a:cubicBezTo>
                  <a:pt x="11754" y="1415"/>
                  <a:pt x="12092" y="1432"/>
                  <a:pt x="12122" y="1450"/>
                </a:cubicBezTo>
                <a:cubicBezTo>
                  <a:pt x="12236" y="1516"/>
                  <a:pt x="12248" y="1478"/>
                  <a:pt x="12138" y="1401"/>
                </a:cubicBezTo>
                <a:cubicBezTo>
                  <a:pt x="12075" y="1357"/>
                  <a:pt x="12023" y="1284"/>
                  <a:pt x="12023" y="1240"/>
                </a:cubicBezTo>
                <a:cubicBezTo>
                  <a:pt x="12022" y="1196"/>
                  <a:pt x="11971" y="1166"/>
                  <a:pt x="11908" y="1174"/>
                </a:cubicBezTo>
                <a:cubicBezTo>
                  <a:pt x="11845" y="1182"/>
                  <a:pt x="11736" y="1161"/>
                  <a:pt x="11667" y="1127"/>
                </a:cubicBezTo>
                <a:cubicBezTo>
                  <a:pt x="11616" y="1102"/>
                  <a:pt x="11581" y="1091"/>
                  <a:pt x="11551" y="1093"/>
                </a:cubicBezTo>
                <a:close/>
                <a:moveTo>
                  <a:pt x="8414" y="1096"/>
                </a:moveTo>
                <a:cubicBezTo>
                  <a:pt x="8365" y="1096"/>
                  <a:pt x="8310" y="1108"/>
                  <a:pt x="8235" y="1132"/>
                </a:cubicBezTo>
                <a:cubicBezTo>
                  <a:pt x="8128" y="1165"/>
                  <a:pt x="7911" y="1197"/>
                  <a:pt x="7752" y="1201"/>
                </a:cubicBezTo>
                <a:cubicBezTo>
                  <a:pt x="7593" y="1206"/>
                  <a:pt x="7473" y="1226"/>
                  <a:pt x="7485" y="1247"/>
                </a:cubicBezTo>
                <a:cubicBezTo>
                  <a:pt x="7496" y="1267"/>
                  <a:pt x="7506" y="1318"/>
                  <a:pt x="7506" y="1359"/>
                </a:cubicBezTo>
                <a:cubicBezTo>
                  <a:pt x="7506" y="1420"/>
                  <a:pt x="7626" y="1431"/>
                  <a:pt x="8167" y="1424"/>
                </a:cubicBezTo>
                <a:cubicBezTo>
                  <a:pt x="8747" y="1415"/>
                  <a:pt x="8839" y="1401"/>
                  <a:pt x="8906" y="1312"/>
                </a:cubicBezTo>
                <a:cubicBezTo>
                  <a:pt x="9008" y="1176"/>
                  <a:pt x="9156" y="1208"/>
                  <a:pt x="9136" y="1361"/>
                </a:cubicBezTo>
                <a:cubicBezTo>
                  <a:pt x="9119" y="1491"/>
                  <a:pt x="9190" y="1514"/>
                  <a:pt x="9339" y="1426"/>
                </a:cubicBezTo>
                <a:cubicBezTo>
                  <a:pt x="9403" y="1389"/>
                  <a:pt x="9407" y="1329"/>
                  <a:pt x="9352" y="1236"/>
                </a:cubicBezTo>
                <a:cubicBezTo>
                  <a:pt x="9290" y="1132"/>
                  <a:pt x="9215" y="1100"/>
                  <a:pt x="9024" y="1097"/>
                </a:cubicBezTo>
                <a:cubicBezTo>
                  <a:pt x="8887" y="1095"/>
                  <a:pt x="8752" y="1115"/>
                  <a:pt x="8724" y="1141"/>
                </a:cubicBezTo>
                <a:cubicBezTo>
                  <a:pt x="8692" y="1172"/>
                  <a:pt x="8627" y="1167"/>
                  <a:pt x="8550" y="1130"/>
                </a:cubicBezTo>
                <a:cubicBezTo>
                  <a:pt x="8503" y="1107"/>
                  <a:pt x="8462" y="1096"/>
                  <a:pt x="8414" y="1096"/>
                </a:cubicBezTo>
                <a:close/>
                <a:moveTo>
                  <a:pt x="13087" y="1136"/>
                </a:moveTo>
                <a:cubicBezTo>
                  <a:pt x="12978" y="1136"/>
                  <a:pt x="12902" y="1276"/>
                  <a:pt x="12993" y="1309"/>
                </a:cubicBezTo>
                <a:cubicBezTo>
                  <a:pt x="13036" y="1324"/>
                  <a:pt x="13048" y="1369"/>
                  <a:pt x="13022" y="1409"/>
                </a:cubicBezTo>
                <a:cubicBezTo>
                  <a:pt x="12996" y="1449"/>
                  <a:pt x="13018" y="1482"/>
                  <a:pt x="13069" y="1482"/>
                </a:cubicBezTo>
                <a:cubicBezTo>
                  <a:pt x="13120" y="1482"/>
                  <a:pt x="13162" y="1404"/>
                  <a:pt x="13162" y="1309"/>
                </a:cubicBezTo>
                <a:cubicBezTo>
                  <a:pt x="13162" y="1214"/>
                  <a:pt x="13128" y="1136"/>
                  <a:pt x="13087" y="1136"/>
                </a:cubicBezTo>
                <a:close/>
                <a:moveTo>
                  <a:pt x="9616" y="1333"/>
                </a:moveTo>
                <a:cubicBezTo>
                  <a:pt x="9570" y="1333"/>
                  <a:pt x="9532" y="1355"/>
                  <a:pt x="9532" y="1382"/>
                </a:cubicBezTo>
                <a:cubicBezTo>
                  <a:pt x="9532" y="1409"/>
                  <a:pt x="9570" y="1432"/>
                  <a:pt x="9616" y="1432"/>
                </a:cubicBezTo>
                <a:cubicBezTo>
                  <a:pt x="9662" y="1432"/>
                  <a:pt x="9701" y="1409"/>
                  <a:pt x="9701" y="1382"/>
                </a:cubicBezTo>
                <a:cubicBezTo>
                  <a:pt x="9701" y="1355"/>
                  <a:pt x="9662" y="1333"/>
                  <a:pt x="9616" y="1333"/>
                </a:cubicBezTo>
                <a:close/>
                <a:moveTo>
                  <a:pt x="4107" y="1601"/>
                </a:moveTo>
                <a:cubicBezTo>
                  <a:pt x="4073" y="1597"/>
                  <a:pt x="4031" y="1618"/>
                  <a:pt x="3953" y="1659"/>
                </a:cubicBezTo>
                <a:cubicBezTo>
                  <a:pt x="3856" y="1710"/>
                  <a:pt x="3671" y="1742"/>
                  <a:pt x="3496" y="1738"/>
                </a:cubicBezTo>
                <a:cubicBezTo>
                  <a:pt x="3237" y="1732"/>
                  <a:pt x="3201" y="1746"/>
                  <a:pt x="3201" y="1852"/>
                </a:cubicBezTo>
                <a:cubicBezTo>
                  <a:pt x="3201" y="1971"/>
                  <a:pt x="3207" y="1972"/>
                  <a:pt x="3897" y="1955"/>
                </a:cubicBezTo>
                <a:cubicBezTo>
                  <a:pt x="4280" y="1945"/>
                  <a:pt x="4612" y="1935"/>
                  <a:pt x="4635" y="1932"/>
                </a:cubicBezTo>
                <a:cubicBezTo>
                  <a:pt x="4659" y="1929"/>
                  <a:pt x="4685" y="1860"/>
                  <a:pt x="4695" y="1779"/>
                </a:cubicBezTo>
                <a:cubicBezTo>
                  <a:pt x="4715" y="1615"/>
                  <a:pt x="4586" y="1583"/>
                  <a:pt x="4425" y="1713"/>
                </a:cubicBezTo>
                <a:cubicBezTo>
                  <a:pt x="4330" y="1789"/>
                  <a:pt x="4312" y="1787"/>
                  <a:pt x="4219" y="1684"/>
                </a:cubicBezTo>
                <a:cubicBezTo>
                  <a:pt x="4170" y="1631"/>
                  <a:pt x="4142" y="1604"/>
                  <a:pt x="4107" y="1601"/>
                </a:cubicBezTo>
                <a:close/>
                <a:moveTo>
                  <a:pt x="16948" y="1635"/>
                </a:moveTo>
                <a:cubicBezTo>
                  <a:pt x="16890" y="1623"/>
                  <a:pt x="16813" y="1637"/>
                  <a:pt x="16734" y="1683"/>
                </a:cubicBezTo>
                <a:cubicBezTo>
                  <a:pt x="16608" y="1758"/>
                  <a:pt x="15210" y="1762"/>
                  <a:pt x="15084" y="1688"/>
                </a:cubicBezTo>
                <a:cubicBezTo>
                  <a:pt x="14918" y="1591"/>
                  <a:pt x="14849" y="1623"/>
                  <a:pt x="14849" y="1798"/>
                </a:cubicBezTo>
                <a:lnTo>
                  <a:pt x="14849" y="1966"/>
                </a:lnTo>
                <a:lnTo>
                  <a:pt x="15909" y="1958"/>
                </a:lnTo>
                <a:cubicBezTo>
                  <a:pt x="16491" y="1954"/>
                  <a:pt x="17032" y="1968"/>
                  <a:pt x="17111" y="1987"/>
                </a:cubicBezTo>
                <a:cubicBezTo>
                  <a:pt x="17190" y="2006"/>
                  <a:pt x="17408" y="2008"/>
                  <a:pt x="17594" y="1991"/>
                </a:cubicBezTo>
                <a:cubicBezTo>
                  <a:pt x="17925" y="1962"/>
                  <a:pt x="19711" y="1958"/>
                  <a:pt x="20042" y="1987"/>
                </a:cubicBezTo>
                <a:cubicBezTo>
                  <a:pt x="20183" y="1999"/>
                  <a:pt x="20210" y="1973"/>
                  <a:pt x="20210" y="1829"/>
                </a:cubicBezTo>
                <a:cubicBezTo>
                  <a:pt x="20210" y="1668"/>
                  <a:pt x="20193" y="1657"/>
                  <a:pt x="19915" y="1649"/>
                </a:cubicBezTo>
                <a:cubicBezTo>
                  <a:pt x="19753" y="1644"/>
                  <a:pt x="19580" y="1659"/>
                  <a:pt x="19530" y="1683"/>
                </a:cubicBezTo>
                <a:cubicBezTo>
                  <a:pt x="19376" y="1757"/>
                  <a:pt x="18310" y="1759"/>
                  <a:pt x="18233" y="1685"/>
                </a:cubicBezTo>
                <a:cubicBezTo>
                  <a:pt x="18183" y="1638"/>
                  <a:pt x="18122" y="1634"/>
                  <a:pt x="18006" y="1671"/>
                </a:cubicBezTo>
                <a:cubicBezTo>
                  <a:pt x="17919" y="1699"/>
                  <a:pt x="17778" y="1734"/>
                  <a:pt x="17694" y="1749"/>
                </a:cubicBezTo>
                <a:cubicBezTo>
                  <a:pt x="17610" y="1765"/>
                  <a:pt x="17562" y="1798"/>
                  <a:pt x="17587" y="1822"/>
                </a:cubicBezTo>
                <a:cubicBezTo>
                  <a:pt x="17613" y="1846"/>
                  <a:pt x="17580" y="1892"/>
                  <a:pt x="17513" y="1924"/>
                </a:cubicBezTo>
                <a:cubicBezTo>
                  <a:pt x="17335" y="2011"/>
                  <a:pt x="17045" y="1905"/>
                  <a:pt x="17045" y="1752"/>
                </a:cubicBezTo>
                <a:cubicBezTo>
                  <a:pt x="17045" y="1689"/>
                  <a:pt x="17006" y="1648"/>
                  <a:pt x="16948" y="1635"/>
                </a:cubicBezTo>
                <a:close/>
                <a:moveTo>
                  <a:pt x="9600" y="1639"/>
                </a:moveTo>
                <a:cubicBezTo>
                  <a:pt x="9545" y="1649"/>
                  <a:pt x="9492" y="1684"/>
                  <a:pt x="9402" y="1750"/>
                </a:cubicBezTo>
                <a:cubicBezTo>
                  <a:pt x="9212" y="1890"/>
                  <a:pt x="9202" y="1892"/>
                  <a:pt x="8993" y="1812"/>
                </a:cubicBezTo>
                <a:cubicBezTo>
                  <a:pt x="8875" y="1766"/>
                  <a:pt x="8662" y="1729"/>
                  <a:pt x="8521" y="1729"/>
                </a:cubicBezTo>
                <a:cubicBezTo>
                  <a:pt x="8308" y="1729"/>
                  <a:pt x="8265" y="1748"/>
                  <a:pt x="8265" y="1846"/>
                </a:cubicBezTo>
                <a:lnTo>
                  <a:pt x="8265" y="1964"/>
                </a:lnTo>
                <a:lnTo>
                  <a:pt x="9891" y="1970"/>
                </a:lnTo>
                <a:cubicBezTo>
                  <a:pt x="10785" y="1973"/>
                  <a:pt x="11752" y="1976"/>
                  <a:pt x="12040" y="1977"/>
                </a:cubicBezTo>
                <a:cubicBezTo>
                  <a:pt x="12329" y="1978"/>
                  <a:pt x="12588" y="2001"/>
                  <a:pt x="12617" y="2028"/>
                </a:cubicBezTo>
                <a:cubicBezTo>
                  <a:pt x="12685" y="2093"/>
                  <a:pt x="12824" y="2038"/>
                  <a:pt x="12824" y="1946"/>
                </a:cubicBezTo>
                <a:cubicBezTo>
                  <a:pt x="12824" y="1905"/>
                  <a:pt x="12763" y="1880"/>
                  <a:pt x="12683" y="1888"/>
                </a:cubicBezTo>
                <a:cubicBezTo>
                  <a:pt x="12590" y="1897"/>
                  <a:pt x="12521" y="1859"/>
                  <a:pt x="12488" y="1779"/>
                </a:cubicBezTo>
                <a:cubicBezTo>
                  <a:pt x="12442" y="1668"/>
                  <a:pt x="12392" y="1655"/>
                  <a:pt x="12018" y="1652"/>
                </a:cubicBezTo>
                <a:cubicBezTo>
                  <a:pt x="11788" y="1651"/>
                  <a:pt x="11553" y="1671"/>
                  <a:pt x="11495" y="1696"/>
                </a:cubicBezTo>
                <a:cubicBezTo>
                  <a:pt x="11428" y="1725"/>
                  <a:pt x="11343" y="1719"/>
                  <a:pt x="11263" y="1680"/>
                </a:cubicBezTo>
                <a:cubicBezTo>
                  <a:pt x="11162" y="1631"/>
                  <a:pt x="11110" y="1630"/>
                  <a:pt x="11008" y="1680"/>
                </a:cubicBezTo>
                <a:cubicBezTo>
                  <a:pt x="10839" y="1762"/>
                  <a:pt x="10082" y="1760"/>
                  <a:pt x="9812" y="1675"/>
                </a:cubicBezTo>
                <a:cubicBezTo>
                  <a:pt x="9713" y="1644"/>
                  <a:pt x="9655" y="1629"/>
                  <a:pt x="9600" y="1639"/>
                </a:cubicBezTo>
                <a:close/>
                <a:moveTo>
                  <a:pt x="6863" y="1652"/>
                </a:moveTo>
                <a:cubicBezTo>
                  <a:pt x="6840" y="1656"/>
                  <a:pt x="6814" y="1667"/>
                  <a:pt x="6781" y="1683"/>
                </a:cubicBezTo>
                <a:cubicBezTo>
                  <a:pt x="6711" y="1717"/>
                  <a:pt x="6355" y="1741"/>
                  <a:pt x="5902" y="1741"/>
                </a:cubicBezTo>
                <a:cubicBezTo>
                  <a:pt x="5172" y="1741"/>
                  <a:pt x="5143" y="1746"/>
                  <a:pt x="5143" y="1852"/>
                </a:cubicBezTo>
                <a:cubicBezTo>
                  <a:pt x="5143" y="1960"/>
                  <a:pt x="5163" y="1962"/>
                  <a:pt x="6110" y="1958"/>
                </a:cubicBezTo>
                <a:lnTo>
                  <a:pt x="7077" y="1956"/>
                </a:lnTo>
                <a:lnTo>
                  <a:pt x="7028" y="1830"/>
                </a:lnTo>
                <a:cubicBezTo>
                  <a:pt x="6971" y="1690"/>
                  <a:pt x="6933" y="1641"/>
                  <a:pt x="6863" y="1652"/>
                </a:cubicBezTo>
                <a:close/>
                <a:moveTo>
                  <a:pt x="13553" y="1669"/>
                </a:moveTo>
                <a:cubicBezTo>
                  <a:pt x="13431" y="1658"/>
                  <a:pt x="13391" y="1691"/>
                  <a:pt x="13373" y="1816"/>
                </a:cubicBezTo>
                <a:cubicBezTo>
                  <a:pt x="13351" y="1968"/>
                  <a:pt x="13365" y="1976"/>
                  <a:pt x="13615" y="1968"/>
                </a:cubicBezTo>
                <a:cubicBezTo>
                  <a:pt x="13760" y="1963"/>
                  <a:pt x="13926" y="1938"/>
                  <a:pt x="13983" y="1912"/>
                </a:cubicBezTo>
                <a:cubicBezTo>
                  <a:pt x="14054" y="1881"/>
                  <a:pt x="14106" y="1892"/>
                  <a:pt x="14141" y="1946"/>
                </a:cubicBezTo>
                <a:cubicBezTo>
                  <a:pt x="14196" y="2030"/>
                  <a:pt x="14278" y="2047"/>
                  <a:pt x="14368" y="1994"/>
                </a:cubicBezTo>
                <a:cubicBezTo>
                  <a:pt x="14435" y="1955"/>
                  <a:pt x="13973" y="1698"/>
                  <a:pt x="13822" y="1690"/>
                </a:cubicBezTo>
                <a:cubicBezTo>
                  <a:pt x="13761" y="1687"/>
                  <a:pt x="13640" y="1678"/>
                  <a:pt x="13553" y="1669"/>
                </a:cubicBezTo>
                <a:close/>
                <a:moveTo>
                  <a:pt x="7633" y="1754"/>
                </a:moveTo>
                <a:cubicBezTo>
                  <a:pt x="7541" y="1754"/>
                  <a:pt x="7454" y="1792"/>
                  <a:pt x="7438" y="1840"/>
                </a:cubicBezTo>
                <a:cubicBezTo>
                  <a:pt x="7417" y="1905"/>
                  <a:pt x="7465" y="1926"/>
                  <a:pt x="7633" y="1926"/>
                </a:cubicBezTo>
                <a:cubicBezTo>
                  <a:pt x="7800" y="1926"/>
                  <a:pt x="7849" y="1905"/>
                  <a:pt x="7828" y="1840"/>
                </a:cubicBezTo>
                <a:cubicBezTo>
                  <a:pt x="7812" y="1792"/>
                  <a:pt x="7724" y="1754"/>
                  <a:pt x="7633" y="1754"/>
                </a:cubicBezTo>
                <a:close/>
                <a:moveTo>
                  <a:pt x="14231" y="2153"/>
                </a:moveTo>
                <a:cubicBezTo>
                  <a:pt x="14202" y="2149"/>
                  <a:pt x="14172" y="2150"/>
                  <a:pt x="14144" y="2161"/>
                </a:cubicBezTo>
                <a:cubicBezTo>
                  <a:pt x="14091" y="2180"/>
                  <a:pt x="13985" y="2190"/>
                  <a:pt x="13906" y="2182"/>
                </a:cubicBezTo>
                <a:cubicBezTo>
                  <a:pt x="13814" y="2174"/>
                  <a:pt x="13765" y="2200"/>
                  <a:pt x="13769" y="2258"/>
                </a:cubicBezTo>
                <a:cubicBezTo>
                  <a:pt x="13773" y="2307"/>
                  <a:pt x="13749" y="2385"/>
                  <a:pt x="13716" y="2430"/>
                </a:cubicBezTo>
                <a:cubicBezTo>
                  <a:pt x="13665" y="2500"/>
                  <a:pt x="13715" y="2512"/>
                  <a:pt x="14049" y="2512"/>
                </a:cubicBezTo>
                <a:cubicBezTo>
                  <a:pt x="14266" y="2512"/>
                  <a:pt x="14465" y="2525"/>
                  <a:pt x="14492" y="2541"/>
                </a:cubicBezTo>
                <a:cubicBezTo>
                  <a:pt x="14590" y="2599"/>
                  <a:pt x="14766" y="2568"/>
                  <a:pt x="14766" y="2493"/>
                </a:cubicBezTo>
                <a:cubicBezTo>
                  <a:pt x="14766" y="2448"/>
                  <a:pt x="14706" y="2423"/>
                  <a:pt x="14621" y="2432"/>
                </a:cubicBezTo>
                <a:cubicBezTo>
                  <a:pt x="14532" y="2441"/>
                  <a:pt x="14464" y="2408"/>
                  <a:pt x="14444" y="2347"/>
                </a:cubicBezTo>
                <a:cubicBezTo>
                  <a:pt x="14408" y="2242"/>
                  <a:pt x="14320" y="2167"/>
                  <a:pt x="14231" y="2153"/>
                </a:cubicBezTo>
                <a:close/>
                <a:moveTo>
                  <a:pt x="18561" y="2176"/>
                </a:moveTo>
                <a:cubicBezTo>
                  <a:pt x="18538" y="2177"/>
                  <a:pt x="18516" y="2195"/>
                  <a:pt x="18481" y="2230"/>
                </a:cubicBezTo>
                <a:cubicBezTo>
                  <a:pt x="18430" y="2280"/>
                  <a:pt x="18327" y="2301"/>
                  <a:pt x="18199" y="2287"/>
                </a:cubicBezTo>
                <a:cubicBezTo>
                  <a:pt x="18046" y="2270"/>
                  <a:pt x="17986" y="2290"/>
                  <a:pt x="17950" y="2372"/>
                </a:cubicBezTo>
                <a:cubicBezTo>
                  <a:pt x="17876" y="2536"/>
                  <a:pt x="17518" y="2489"/>
                  <a:pt x="17483" y="2310"/>
                </a:cubicBezTo>
                <a:cubicBezTo>
                  <a:pt x="17455" y="2170"/>
                  <a:pt x="17315" y="2135"/>
                  <a:pt x="17156" y="2228"/>
                </a:cubicBezTo>
                <a:cubicBezTo>
                  <a:pt x="17030" y="2302"/>
                  <a:pt x="15631" y="2306"/>
                  <a:pt x="15506" y="2232"/>
                </a:cubicBezTo>
                <a:cubicBezTo>
                  <a:pt x="15340" y="2135"/>
                  <a:pt x="15273" y="2166"/>
                  <a:pt x="15273" y="2342"/>
                </a:cubicBezTo>
                <a:lnTo>
                  <a:pt x="15273" y="2511"/>
                </a:lnTo>
                <a:lnTo>
                  <a:pt x="15715" y="2514"/>
                </a:lnTo>
                <a:cubicBezTo>
                  <a:pt x="16075" y="2516"/>
                  <a:pt x="16187" y="2496"/>
                  <a:pt x="16306" y="2407"/>
                </a:cubicBezTo>
                <a:lnTo>
                  <a:pt x="16453" y="2298"/>
                </a:lnTo>
                <a:lnTo>
                  <a:pt x="16503" y="2404"/>
                </a:lnTo>
                <a:cubicBezTo>
                  <a:pt x="16546" y="2496"/>
                  <a:pt x="16614" y="2509"/>
                  <a:pt x="17056" y="2509"/>
                </a:cubicBezTo>
                <a:cubicBezTo>
                  <a:pt x="17333" y="2509"/>
                  <a:pt x="17586" y="2524"/>
                  <a:pt x="17618" y="2543"/>
                </a:cubicBezTo>
                <a:cubicBezTo>
                  <a:pt x="17650" y="2562"/>
                  <a:pt x="17809" y="2562"/>
                  <a:pt x="17972" y="2544"/>
                </a:cubicBezTo>
                <a:cubicBezTo>
                  <a:pt x="18394" y="2497"/>
                  <a:pt x="20345" y="2488"/>
                  <a:pt x="20392" y="2533"/>
                </a:cubicBezTo>
                <a:cubicBezTo>
                  <a:pt x="20522" y="2656"/>
                  <a:pt x="20726" y="2447"/>
                  <a:pt x="20636" y="2281"/>
                </a:cubicBezTo>
                <a:cubicBezTo>
                  <a:pt x="20585" y="2186"/>
                  <a:pt x="20125" y="2150"/>
                  <a:pt x="19954" y="2228"/>
                </a:cubicBezTo>
                <a:cubicBezTo>
                  <a:pt x="19906" y="2250"/>
                  <a:pt x="19609" y="2274"/>
                  <a:pt x="19295" y="2282"/>
                </a:cubicBezTo>
                <a:cubicBezTo>
                  <a:pt x="18864" y="2293"/>
                  <a:pt x="18705" y="2278"/>
                  <a:pt x="18643" y="2223"/>
                </a:cubicBezTo>
                <a:cubicBezTo>
                  <a:pt x="18608" y="2191"/>
                  <a:pt x="18584" y="2175"/>
                  <a:pt x="18561" y="2176"/>
                </a:cubicBezTo>
                <a:close/>
                <a:moveTo>
                  <a:pt x="4093" y="2178"/>
                </a:moveTo>
                <a:cubicBezTo>
                  <a:pt x="4027" y="2174"/>
                  <a:pt x="3953" y="2194"/>
                  <a:pt x="3889" y="2240"/>
                </a:cubicBezTo>
                <a:cubicBezTo>
                  <a:pt x="3836" y="2277"/>
                  <a:pt x="3669" y="2299"/>
                  <a:pt x="3499" y="2291"/>
                </a:cubicBezTo>
                <a:cubicBezTo>
                  <a:pt x="3234" y="2278"/>
                  <a:pt x="3201" y="2290"/>
                  <a:pt x="3201" y="2397"/>
                </a:cubicBezTo>
                <a:cubicBezTo>
                  <a:pt x="3201" y="2515"/>
                  <a:pt x="3208" y="2516"/>
                  <a:pt x="3897" y="2499"/>
                </a:cubicBezTo>
                <a:cubicBezTo>
                  <a:pt x="4280" y="2489"/>
                  <a:pt x="4612" y="2479"/>
                  <a:pt x="4635" y="2476"/>
                </a:cubicBezTo>
                <a:cubicBezTo>
                  <a:pt x="4659" y="2473"/>
                  <a:pt x="4685" y="2404"/>
                  <a:pt x="4695" y="2323"/>
                </a:cubicBezTo>
                <a:cubicBezTo>
                  <a:pt x="4715" y="2158"/>
                  <a:pt x="4584" y="2128"/>
                  <a:pt x="4418" y="2261"/>
                </a:cubicBezTo>
                <a:cubicBezTo>
                  <a:pt x="4315" y="2343"/>
                  <a:pt x="4307" y="2343"/>
                  <a:pt x="4252" y="2261"/>
                </a:cubicBezTo>
                <a:cubicBezTo>
                  <a:pt x="4218" y="2209"/>
                  <a:pt x="4159" y="2182"/>
                  <a:pt x="4093" y="2178"/>
                </a:cubicBezTo>
                <a:close/>
                <a:moveTo>
                  <a:pt x="11071" y="2181"/>
                </a:moveTo>
                <a:cubicBezTo>
                  <a:pt x="11026" y="2181"/>
                  <a:pt x="10982" y="2195"/>
                  <a:pt x="10926" y="2222"/>
                </a:cubicBezTo>
                <a:cubicBezTo>
                  <a:pt x="10751" y="2307"/>
                  <a:pt x="10087" y="2305"/>
                  <a:pt x="9809" y="2218"/>
                </a:cubicBezTo>
                <a:cubicBezTo>
                  <a:pt x="9613" y="2157"/>
                  <a:pt x="9582" y="2163"/>
                  <a:pt x="9392" y="2299"/>
                </a:cubicBezTo>
                <a:cubicBezTo>
                  <a:pt x="9202" y="2436"/>
                  <a:pt x="9181" y="2440"/>
                  <a:pt x="9077" y="2359"/>
                </a:cubicBezTo>
                <a:cubicBezTo>
                  <a:pt x="9002" y="2301"/>
                  <a:pt x="8849" y="2273"/>
                  <a:pt x="8615" y="2273"/>
                </a:cubicBezTo>
                <a:cubicBezTo>
                  <a:pt x="8304" y="2273"/>
                  <a:pt x="8265" y="2285"/>
                  <a:pt x="8265" y="2390"/>
                </a:cubicBezTo>
                <a:lnTo>
                  <a:pt x="8265" y="2507"/>
                </a:lnTo>
                <a:lnTo>
                  <a:pt x="10038" y="2505"/>
                </a:lnTo>
                <a:cubicBezTo>
                  <a:pt x="11012" y="2504"/>
                  <a:pt x="11835" y="2518"/>
                  <a:pt x="11865" y="2535"/>
                </a:cubicBezTo>
                <a:cubicBezTo>
                  <a:pt x="11895" y="2553"/>
                  <a:pt x="11961" y="2552"/>
                  <a:pt x="12013" y="2534"/>
                </a:cubicBezTo>
                <a:cubicBezTo>
                  <a:pt x="12097" y="2503"/>
                  <a:pt x="12598" y="2503"/>
                  <a:pt x="13025" y="2534"/>
                </a:cubicBezTo>
                <a:cubicBezTo>
                  <a:pt x="13257" y="2550"/>
                  <a:pt x="13279" y="2453"/>
                  <a:pt x="13056" y="2396"/>
                </a:cubicBezTo>
                <a:cubicBezTo>
                  <a:pt x="12951" y="2369"/>
                  <a:pt x="12866" y="2314"/>
                  <a:pt x="12866" y="2273"/>
                </a:cubicBezTo>
                <a:cubicBezTo>
                  <a:pt x="12866" y="2191"/>
                  <a:pt x="12442" y="2168"/>
                  <a:pt x="12052" y="2229"/>
                </a:cubicBezTo>
                <a:cubicBezTo>
                  <a:pt x="11924" y="2248"/>
                  <a:pt x="11790" y="2241"/>
                  <a:pt x="11739" y="2211"/>
                </a:cubicBezTo>
                <a:cubicBezTo>
                  <a:pt x="11676" y="2174"/>
                  <a:pt x="11612" y="2176"/>
                  <a:pt x="11525" y="2218"/>
                </a:cubicBezTo>
                <a:cubicBezTo>
                  <a:pt x="11428" y="2265"/>
                  <a:pt x="11366" y="2266"/>
                  <a:pt x="11234" y="2217"/>
                </a:cubicBezTo>
                <a:cubicBezTo>
                  <a:pt x="11166" y="2192"/>
                  <a:pt x="11117" y="2180"/>
                  <a:pt x="11071" y="2181"/>
                </a:cubicBezTo>
                <a:close/>
                <a:moveTo>
                  <a:pt x="6859" y="2183"/>
                </a:moveTo>
                <a:cubicBezTo>
                  <a:pt x="6820" y="2189"/>
                  <a:pt x="6772" y="2202"/>
                  <a:pt x="6712" y="2221"/>
                </a:cubicBezTo>
                <a:cubicBezTo>
                  <a:pt x="6597" y="2257"/>
                  <a:pt x="6216" y="2285"/>
                  <a:pt x="5827" y="2286"/>
                </a:cubicBezTo>
                <a:cubicBezTo>
                  <a:pt x="5180" y="2288"/>
                  <a:pt x="5143" y="2294"/>
                  <a:pt x="5143" y="2396"/>
                </a:cubicBezTo>
                <a:cubicBezTo>
                  <a:pt x="5143" y="2502"/>
                  <a:pt x="5170" y="2505"/>
                  <a:pt x="6107" y="2504"/>
                </a:cubicBezTo>
                <a:lnTo>
                  <a:pt x="7073" y="2504"/>
                </a:lnTo>
                <a:lnTo>
                  <a:pt x="7040" y="2358"/>
                </a:lnTo>
                <a:cubicBezTo>
                  <a:pt x="7009" y="2214"/>
                  <a:pt x="6975" y="2166"/>
                  <a:pt x="6859" y="2183"/>
                </a:cubicBezTo>
                <a:close/>
                <a:moveTo>
                  <a:pt x="7633" y="2273"/>
                </a:moveTo>
                <a:cubicBezTo>
                  <a:pt x="7478" y="2273"/>
                  <a:pt x="7422" y="2299"/>
                  <a:pt x="7422" y="2372"/>
                </a:cubicBezTo>
                <a:cubicBezTo>
                  <a:pt x="7422" y="2444"/>
                  <a:pt x="7478" y="2471"/>
                  <a:pt x="7633" y="2471"/>
                </a:cubicBezTo>
                <a:cubicBezTo>
                  <a:pt x="7788" y="2471"/>
                  <a:pt x="7844" y="2444"/>
                  <a:pt x="7844" y="2372"/>
                </a:cubicBezTo>
                <a:cubicBezTo>
                  <a:pt x="7844" y="2299"/>
                  <a:pt x="7788" y="2273"/>
                  <a:pt x="7633" y="2273"/>
                </a:cubicBezTo>
                <a:close/>
                <a:moveTo>
                  <a:pt x="4602" y="2718"/>
                </a:moveTo>
                <a:cubicBezTo>
                  <a:pt x="4537" y="2718"/>
                  <a:pt x="4459" y="2757"/>
                  <a:pt x="4428" y="2805"/>
                </a:cubicBezTo>
                <a:cubicBezTo>
                  <a:pt x="4375" y="2885"/>
                  <a:pt x="4361" y="2884"/>
                  <a:pt x="4248" y="2793"/>
                </a:cubicBezTo>
                <a:cubicBezTo>
                  <a:pt x="4144" y="2711"/>
                  <a:pt x="4099" y="2706"/>
                  <a:pt x="3959" y="2757"/>
                </a:cubicBezTo>
                <a:cubicBezTo>
                  <a:pt x="3868" y="2790"/>
                  <a:pt x="3661" y="2817"/>
                  <a:pt x="3497" y="2817"/>
                </a:cubicBezTo>
                <a:cubicBezTo>
                  <a:pt x="3239" y="2817"/>
                  <a:pt x="3201" y="2833"/>
                  <a:pt x="3201" y="2939"/>
                </a:cubicBezTo>
                <a:cubicBezTo>
                  <a:pt x="3201" y="3060"/>
                  <a:pt x="3207" y="3061"/>
                  <a:pt x="3897" y="3049"/>
                </a:cubicBezTo>
                <a:cubicBezTo>
                  <a:pt x="4477" y="3038"/>
                  <a:pt x="4594" y="3023"/>
                  <a:pt x="4595" y="2955"/>
                </a:cubicBezTo>
                <a:cubicBezTo>
                  <a:pt x="4596" y="2911"/>
                  <a:pt x="4624" y="2857"/>
                  <a:pt x="4658" y="2837"/>
                </a:cubicBezTo>
                <a:cubicBezTo>
                  <a:pt x="4758" y="2778"/>
                  <a:pt x="4729" y="2718"/>
                  <a:pt x="4602" y="2718"/>
                </a:cubicBezTo>
                <a:close/>
                <a:moveTo>
                  <a:pt x="18560" y="2722"/>
                </a:moveTo>
                <a:cubicBezTo>
                  <a:pt x="18536" y="2724"/>
                  <a:pt x="18512" y="2743"/>
                  <a:pt x="18474" y="2780"/>
                </a:cubicBezTo>
                <a:cubicBezTo>
                  <a:pt x="18412" y="2843"/>
                  <a:pt x="18326" y="2858"/>
                  <a:pt x="18173" y="2836"/>
                </a:cubicBezTo>
                <a:cubicBezTo>
                  <a:pt x="17998" y="2810"/>
                  <a:pt x="17966" y="2821"/>
                  <a:pt x="17988" y="2898"/>
                </a:cubicBezTo>
                <a:cubicBezTo>
                  <a:pt x="18010" y="2972"/>
                  <a:pt x="17964" y="2990"/>
                  <a:pt x="17763" y="2990"/>
                </a:cubicBezTo>
                <a:cubicBezTo>
                  <a:pt x="17549" y="2990"/>
                  <a:pt x="17505" y="2969"/>
                  <a:pt x="17483" y="2855"/>
                </a:cubicBezTo>
                <a:cubicBezTo>
                  <a:pt x="17456" y="2716"/>
                  <a:pt x="17316" y="2678"/>
                  <a:pt x="17161" y="2769"/>
                </a:cubicBezTo>
                <a:cubicBezTo>
                  <a:pt x="17113" y="2797"/>
                  <a:pt x="16933" y="2823"/>
                  <a:pt x="16760" y="2826"/>
                </a:cubicBezTo>
                <a:cubicBezTo>
                  <a:pt x="16527" y="2832"/>
                  <a:pt x="16459" y="2851"/>
                  <a:pt x="16493" y="2904"/>
                </a:cubicBezTo>
                <a:cubicBezTo>
                  <a:pt x="16518" y="2942"/>
                  <a:pt x="16538" y="2992"/>
                  <a:pt x="16538" y="3015"/>
                </a:cubicBezTo>
                <a:cubicBezTo>
                  <a:pt x="16538" y="3037"/>
                  <a:pt x="16749" y="3054"/>
                  <a:pt x="17005" y="3052"/>
                </a:cubicBezTo>
                <a:cubicBezTo>
                  <a:pt x="17261" y="3051"/>
                  <a:pt x="17497" y="3066"/>
                  <a:pt x="17531" y="3086"/>
                </a:cubicBezTo>
                <a:cubicBezTo>
                  <a:pt x="17565" y="3106"/>
                  <a:pt x="17746" y="3108"/>
                  <a:pt x="17932" y="3090"/>
                </a:cubicBezTo>
                <a:cubicBezTo>
                  <a:pt x="18415" y="3043"/>
                  <a:pt x="20345" y="3032"/>
                  <a:pt x="20392" y="3077"/>
                </a:cubicBezTo>
                <a:cubicBezTo>
                  <a:pt x="20521" y="3200"/>
                  <a:pt x="20727" y="2992"/>
                  <a:pt x="20638" y="2827"/>
                </a:cubicBezTo>
                <a:cubicBezTo>
                  <a:pt x="20586" y="2731"/>
                  <a:pt x="20034" y="2690"/>
                  <a:pt x="19868" y="2770"/>
                </a:cubicBezTo>
                <a:cubicBezTo>
                  <a:pt x="19820" y="2793"/>
                  <a:pt x="19544" y="2819"/>
                  <a:pt x="19254" y="2826"/>
                </a:cubicBezTo>
                <a:cubicBezTo>
                  <a:pt x="18860" y="2837"/>
                  <a:pt x="18705" y="2822"/>
                  <a:pt x="18643" y="2767"/>
                </a:cubicBezTo>
                <a:cubicBezTo>
                  <a:pt x="18608" y="2735"/>
                  <a:pt x="18584" y="2720"/>
                  <a:pt x="18560" y="2722"/>
                </a:cubicBezTo>
                <a:close/>
                <a:moveTo>
                  <a:pt x="14366" y="2723"/>
                </a:moveTo>
                <a:cubicBezTo>
                  <a:pt x="14327" y="2715"/>
                  <a:pt x="14269" y="2732"/>
                  <a:pt x="14196" y="2776"/>
                </a:cubicBezTo>
                <a:cubicBezTo>
                  <a:pt x="14122" y="2819"/>
                  <a:pt x="14065" y="2817"/>
                  <a:pt x="13964" y="2768"/>
                </a:cubicBezTo>
                <a:cubicBezTo>
                  <a:pt x="13790" y="2683"/>
                  <a:pt x="13644" y="2763"/>
                  <a:pt x="13682" y="2922"/>
                </a:cubicBezTo>
                <a:cubicBezTo>
                  <a:pt x="13707" y="3024"/>
                  <a:pt x="13758" y="3040"/>
                  <a:pt x="14067" y="3043"/>
                </a:cubicBezTo>
                <a:cubicBezTo>
                  <a:pt x="14263" y="3045"/>
                  <a:pt x="14450" y="3061"/>
                  <a:pt x="14482" y="3080"/>
                </a:cubicBezTo>
                <a:cubicBezTo>
                  <a:pt x="14583" y="3139"/>
                  <a:pt x="14766" y="3117"/>
                  <a:pt x="14766" y="3046"/>
                </a:cubicBezTo>
                <a:cubicBezTo>
                  <a:pt x="14766" y="3008"/>
                  <a:pt x="14689" y="2966"/>
                  <a:pt x="14597" y="2952"/>
                </a:cubicBezTo>
                <a:cubicBezTo>
                  <a:pt x="14496" y="2936"/>
                  <a:pt x="14428" y="2884"/>
                  <a:pt x="14428" y="2822"/>
                </a:cubicBezTo>
                <a:cubicBezTo>
                  <a:pt x="14428" y="2764"/>
                  <a:pt x="14406" y="2731"/>
                  <a:pt x="14366" y="2723"/>
                </a:cubicBezTo>
                <a:close/>
                <a:moveTo>
                  <a:pt x="9600" y="2728"/>
                </a:moveTo>
                <a:cubicBezTo>
                  <a:pt x="9543" y="2738"/>
                  <a:pt x="9488" y="2774"/>
                  <a:pt x="9392" y="2843"/>
                </a:cubicBezTo>
                <a:cubicBezTo>
                  <a:pt x="9209" y="2975"/>
                  <a:pt x="9177" y="2982"/>
                  <a:pt x="9083" y="2910"/>
                </a:cubicBezTo>
                <a:cubicBezTo>
                  <a:pt x="9017" y="2859"/>
                  <a:pt x="8849" y="2828"/>
                  <a:pt x="8623" y="2826"/>
                </a:cubicBezTo>
                <a:cubicBezTo>
                  <a:pt x="8305" y="2824"/>
                  <a:pt x="8265" y="2836"/>
                  <a:pt x="8265" y="2937"/>
                </a:cubicBezTo>
                <a:lnTo>
                  <a:pt x="8265" y="3051"/>
                </a:lnTo>
                <a:lnTo>
                  <a:pt x="10038" y="3049"/>
                </a:lnTo>
                <a:cubicBezTo>
                  <a:pt x="11012" y="3048"/>
                  <a:pt x="11836" y="3063"/>
                  <a:pt x="11868" y="3082"/>
                </a:cubicBezTo>
                <a:cubicBezTo>
                  <a:pt x="11900" y="3100"/>
                  <a:pt x="11956" y="3098"/>
                  <a:pt x="11994" y="3076"/>
                </a:cubicBezTo>
                <a:cubicBezTo>
                  <a:pt x="12031" y="3054"/>
                  <a:pt x="12300" y="3050"/>
                  <a:pt x="12591" y="3067"/>
                </a:cubicBezTo>
                <a:cubicBezTo>
                  <a:pt x="12882" y="3085"/>
                  <a:pt x="13148" y="3090"/>
                  <a:pt x="13183" y="3079"/>
                </a:cubicBezTo>
                <a:cubicBezTo>
                  <a:pt x="13321" y="3035"/>
                  <a:pt x="13235" y="2968"/>
                  <a:pt x="13056" y="2979"/>
                </a:cubicBezTo>
                <a:cubicBezTo>
                  <a:pt x="12905" y="2988"/>
                  <a:pt x="12872" y="2969"/>
                  <a:pt x="12892" y="2884"/>
                </a:cubicBezTo>
                <a:cubicBezTo>
                  <a:pt x="12921" y="2758"/>
                  <a:pt x="12764" y="2684"/>
                  <a:pt x="12633" y="2761"/>
                </a:cubicBezTo>
                <a:cubicBezTo>
                  <a:pt x="12567" y="2800"/>
                  <a:pt x="12510" y="2800"/>
                  <a:pt x="12431" y="2761"/>
                </a:cubicBezTo>
                <a:cubicBezTo>
                  <a:pt x="12355" y="2724"/>
                  <a:pt x="12246" y="2723"/>
                  <a:pt x="12076" y="2758"/>
                </a:cubicBezTo>
                <a:cubicBezTo>
                  <a:pt x="11906" y="2792"/>
                  <a:pt x="11802" y="2792"/>
                  <a:pt x="11739" y="2756"/>
                </a:cubicBezTo>
                <a:cubicBezTo>
                  <a:pt x="11675" y="2718"/>
                  <a:pt x="11609" y="2722"/>
                  <a:pt x="11512" y="2769"/>
                </a:cubicBezTo>
                <a:cubicBezTo>
                  <a:pt x="11402" y="2823"/>
                  <a:pt x="11343" y="2824"/>
                  <a:pt x="11206" y="2775"/>
                </a:cubicBezTo>
                <a:cubicBezTo>
                  <a:pt x="11077" y="2727"/>
                  <a:pt x="11011" y="2727"/>
                  <a:pt x="10920" y="2771"/>
                </a:cubicBezTo>
                <a:cubicBezTo>
                  <a:pt x="10754" y="2852"/>
                  <a:pt x="10084" y="2848"/>
                  <a:pt x="9819" y="2765"/>
                </a:cubicBezTo>
                <a:cubicBezTo>
                  <a:pt x="9715" y="2733"/>
                  <a:pt x="9656" y="2717"/>
                  <a:pt x="9600" y="2728"/>
                </a:cubicBezTo>
                <a:close/>
                <a:moveTo>
                  <a:pt x="15334" y="2728"/>
                </a:moveTo>
                <a:cubicBezTo>
                  <a:pt x="15293" y="2745"/>
                  <a:pt x="15273" y="2799"/>
                  <a:pt x="15273" y="2887"/>
                </a:cubicBezTo>
                <a:lnTo>
                  <a:pt x="15273" y="3054"/>
                </a:lnTo>
                <a:lnTo>
                  <a:pt x="15735" y="3058"/>
                </a:lnTo>
                <a:cubicBezTo>
                  <a:pt x="16106" y="3061"/>
                  <a:pt x="16215" y="3042"/>
                  <a:pt x="16284" y="2967"/>
                </a:cubicBezTo>
                <a:cubicBezTo>
                  <a:pt x="16413" y="2824"/>
                  <a:pt x="16398" y="2818"/>
                  <a:pt x="15984" y="2832"/>
                </a:cubicBezTo>
                <a:cubicBezTo>
                  <a:pt x="15749" y="2840"/>
                  <a:pt x="15566" y="2821"/>
                  <a:pt x="15511" y="2782"/>
                </a:cubicBezTo>
                <a:cubicBezTo>
                  <a:pt x="15434" y="2728"/>
                  <a:pt x="15374" y="2710"/>
                  <a:pt x="15334" y="2728"/>
                </a:cubicBezTo>
                <a:close/>
                <a:moveTo>
                  <a:pt x="6833" y="2732"/>
                </a:moveTo>
                <a:cubicBezTo>
                  <a:pt x="6781" y="2737"/>
                  <a:pt x="6721" y="2749"/>
                  <a:pt x="6654" y="2770"/>
                </a:cubicBezTo>
                <a:cubicBezTo>
                  <a:pt x="6550" y="2802"/>
                  <a:pt x="6168" y="2828"/>
                  <a:pt x="5804" y="2826"/>
                </a:cubicBezTo>
                <a:cubicBezTo>
                  <a:pt x="5168" y="2824"/>
                  <a:pt x="5143" y="2829"/>
                  <a:pt x="5143" y="2938"/>
                </a:cubicBezTo>
                <a:cubicBezTo>
                  <a:pt x="5143" y="3051"/>
                  <a:pt x="5154" y="3052"/>
                  <a:pt x="6091" y="3046"/>
                </a:cubicBezTo>
                <a:lnTo>
                  <a:pt x="7037" y="3040"/>
                </a:lnTo>
                <a:lnTo>
                  <a:pt x="7057" y="2901"/>
                </a:lnTo>
                <a:cubicBezTo>
                  <a:pt x="7073" y="2778"/>
                  <a:pt x="6988" y="2719"/>
                  <a:pt x="6833" y="2732"/>
                </a:cubicBezTo>
                <a:close/>
                <a:moveTo>
                  <a:pt x="7633" y="2817"/>
                </a:moveTo>
                <a:cubicBezTo>
                  <a:pt x="7478" y="2817"/>
                  <a:pt x="7422" y="2843"/>
                  <a:pt x="7422" y="2916"/>
                </a:cubicBezTo>
                <a:cubicBezTo>
                  <a:pt x="7422" y="2988"/>
                  <a:pt x="7478" y="3015"/>
                  <a:pt x="7633" y="3015"/>
                </a:cubicBezTo>
                <a:cubicBezTo>
                  <a:pt x="7788" y="3015"/>
                  <a:pt x="7844" y="2988"/>
                  <a:pt x="7844" y="2916"/>
                </a:cubicBezTo>
                <a:cubicBezTo>
                  <a:pt x="7844" y="2843"/>
                  <a:pt x="7788" y="2817"/>
                  <a:pt x="7633" y="2817"/>
                </a:cubicBezTo>
                <a:close/>
                <a:moveTo>
                  <a:pt x="8687" y="3806"/>
                </a:moveTo>
                <a:cubicBezTo>
                  <a:pt x="8641" y="3806"/>
                  <a:pt x="8603" y="3850"/>
                  <a:pt x="8603" y="3902"/>
                </a:cubicBezTo>
                <a:cubicBezTo>
                  <a:pt x="8603" y="4047"/>
                  <a:pt x="8444" y="4076"/>
                  <a:pt x="8238" y="3968"/>
                </a:cubicBezTo>
                <a:cubicBezTo>
                  <a:pt x="8125" y="3909"/>
                  <a:pt x="7940" y="3873"/>
                  <a:pt x="7758" y="3876"/>
                </a:cubicBezTo>
                <a:cubicBezTo>
                  <a:pt x="7506" y="3880"/>
                  <a:pt x="7460" y="3899"/>
                  <a:pt x="7438" y="4008"/>
                </a:cubicBezTo>
                <a:lnTo>
                  <a:pt x="7412" y="4135"/>
                </a:lnTo>
                <a:lnTo>
                  <a:pt x="9085" y="4131"/>
                </a:lnTo>
                <a:cubicBezTo>
                  <a:pt x="10004" y="4129"/>
                  <a:pt x="10804" y="4110"/>
                  <a:pt x="10862" y="4088"/>
                </a:cubicBezTo>
                <a:cubicBezTo>
                  <a:pt x="10928" y="4063"/>
                  <a:pt x="10986" y="4076"/>
                  <a:pt x="11018" y="4125"/>
                </a:cubicBezTo>
                <a:cubicBezTo>
                  <a:pt x="11071" y="4205"/>
                  <a:pt x="11157" y="4224"/>
                  <a:pt x="11243" y="4173"/>
                </a:cubicBezTo>
                <a:cubicBezTo>
                  <a:pt x="11329" y="4123"/>
                  <a:pt x="12859" y="4122"/>
                  <a:pt x="12976" y="4172"/>
                </a:cubicBezTo>
                <a:cubicBezTo>
                  <a:pt x="13045" y="4201"/>
                  <a:pt x="13117" y="4199"/>
                  <a:pt x="13175" y="4165"/>
                </a:cubicBezTo>
                <a:cubicBezTo>
                  <a:pt x="13279" y="4104"/>
                  <a:pt x="13189" y="3989"/>
                  <a:pt x="13071" y="4031"/>
                </a:cubicBezTo>
                <a:cubicBezTo>
                  <a:pt x="13027" y="4047"/>
                  <a:pt x="12956" y="4003"/>
                  <a:pt x="12911" y="3934"/>
                </a:cubicBezTo>
                <a:cubicBezTo>
                  <a:pt x="12827" y="3804"/>
                  <a:pt x="12703" y="3770"/>
                  <a:pt x="12617" y="3853"/>
                </a:cubicBezTo>
                <a:cubicBezTo>
                  <a:pt x="12565" y="3901"/>
                  <a:pt x="12242" y="3896"/>
                  <a:pt x="12098" y="3844"/>
                </a:cubicBezTo>
                <a:cubicBezTo>
                  <a:pt x="11973" y="3799"/>
                  <a:pt x="11475" y="3814"/>
                  <a:pt x="11421" y="3866"/>
                </a:cubicBezTo>
                <a:cubicBezTo>
                  <a:pt x="11394" y="3891"/>
                  <a:pt x="11325" y="3887"/>
                  <a:pt x="11263" y="3856"/>
                </a:cubicBezTo>
                <a:cubicBezTo>
                  <a:pt x="11181" y="3816"/>
                  <a:pt x="11073" y="3820"/>
                  <a:pt x="10857" y="3873"/>
                </a:cubicBezTo>
                <a:cubicBezTo>
                  <a:pt x="10684" y="3916"/>
                  <a:pt x="10531" y="3928"/>
                  <a:pt x="10487" y="3901"/>
                </a:cubicBezTo>
                <a:cubicBezTo>
                  <a:pt x="10443" y="3876"/>
                  <a:pt x="10304" y="3875"/>
                  <a:pt x="10152" y="3901"/>
                </a:cubicBezTo>
                <a:cubicBezTo>
                  <a:pt x="10009" y="3925"/>
                  <a:pt x="9841" y="3926"/>
                  <a:pt x="9779" y="3903"/>
                </a:cubicBezTo>
                <a:cubicBezTo>
                  <a:pt x="9712" y="3879"/>
                  <a:pt x="9615" y="3885"/>
                  <a:pt x="9547" y="3918"/>
                </a:cubicBezTo>
                <a:cubicBezTo>
                  <a:pt x="9456" y="3963"/>
                  <a:pt x="9405" y="3957"/>
                  <a:pt x="9323" y="3891"/>
                </a:cubicBezTo>
                <a:cubicBezTo>
                  <a:pt x="9217" y="3806"/>
                  <a:pt x="9060" y="3769"/>
                  <a:pt x="9144" y="3849"/>
                </a:cubicBezTo>
                <a:cubicBezTo>
                  <a:pt x="9214" y="3915"/>
                  <a:pt x="8978" y="4074"/>
                  <a:pt x="8869" y="4034"/>
                </a:cubicBezTo>
                <a:cubicBezTo>
                  <a:pt x="8816" y="4015"/>
                  <a:pt x="8773" y="3955"/>
                  <a:pt x="8773" y="3902"/>
                </a:cubicBezTo>
                <a:cubicBezTo>
                  <a:pt x="8773" y="3850"/>
                  <a:pt x="8734" y="3806"/>
                  <a:pt x="8687" y="3806"/>
                </a:cubicBezTo>
                <a:close/>
                <a:moveTo>
                  <a:pt x="4598" y="3808"/>
                </a:moveTo>
                <a:cubicBezTo>
                  <a:pt x="4534" y="3814"/>
                  <a:pt x="4460" y="3844"/>
                  <a:pt x="4428" y="3893"/>
                </a:cubicBezTo>
                <a:cubicBezTo>
                  <a:pt x="4374" y="3974"/>
                  <a:pt x="4363" y="3974"/>
                  <a:pt x="4252" y="3885"/>
                </a:cubicBezTo>
                <a:cubicBezTo>
                  <a:pt x="4140" y="3796"/>
                  <a:pt x="4114" y="3795"/>
                  <a:pt x="3794" y="3869"/>
                </a:cubicBezTo>
                <a:cubicBezTo>
                  <a:pt x="3596" y="3914"/>
                  <a:pt x="3434" y="3927"/>
                  <a:pt x="3406" y="3901"/>
                </a:cubicBezTo>
                <a:cubicBezTo>
                  <a:pt x="3326" y="3825"/>
                  <a:pt x="3201" y="3902"/>
                  <a:pt x="3201" y="4027"/>
                </a:cubicBezTo>
                <a:cubicBezTo>
                  <a:pt x="3201" y="4139"/>
                  <a:pt x="3220" y="4142"/>
                  <a:pt x="3890" y="4133"/>
                </a:cubicBezTo>
                <a:cubicBezTo>
                  <a:pt x="4599" y="4123"/>
                  <a:pt x="4693" y="4093"/>
                  <a:pt x="4714" y="3869"/>
                </a:cubicBezTo>
                <a:cubicBezTo>
                  <a:pt x="4719" y="3822"/>
                  <a:pt x="4663" y="3803"/>
                  <a:pt x="4598" y="3808"/>
                </a:cubicBezTo>
                <a:close/>
                <a:moveTo>
                  <a:pt x="5328" y="3819"/>
                </a:moveTo>
                <a:cubicBezTo>
                  <a:pt x="5222" y="3827"/>
                  <a:pt x="5168" y="3899"/>
                  <a:pt x="5191" y="4018"/>
                </a:cubicBezTo>
                <a:cubicBezTo>
                  <a:pt x="5202" y="4079"/>
                  <a:pt x="5216" y="4129"/>
                  <a:pt x="5220" y="4130"/>
                </a:cubicBezTo>
                <a:cubicBezTo>
                  <a:pt x="5270" y="4144"/>
                  <a:pt x="6239" y="4150"/>
                  <a:pt x="6239" y="4137"/>
                </a:cubicBezTo>
                <a:cubicBezTo>
                  <a:pt x="6239" y="4127"/>
                  <a:pt x="6197" y="4047"/>
                  <a:pt x="6145" y="3961"/>
                </a:cubicBezTo>
                <a:cubicBezTo>
                  <a:pt x="6069" y="3832"/>
                  <a:pt x="6020" y="3809"/>
                  <a:pt x="5872" y="3836"/>
                </a:cubicBezTo>
                <a:cubicBezTo>
                  <a:pt x="5632" y="3878"/>
                  <a:pt x="5630" y="3878"/>
                  <a:pt x="5450" y="3832"/>
                </a:cubicBezTo>
                <a:cubicBezTo>
                  <a:pt x="5404" y="3820"/>
                  <a:pt x="5363" y="3816"/>
                  <a:pt x="5328" y="3819"/>
                </a:cubicBezTo>
                <a:close/>
                <a:moveTo>
                  <a:pt x="13816" y="3831"/>
                </a:moveTo>
                <a:lnTo>
                  <a:pt x="13793" y="3994"/>
                </a:lnTo>
                <a:lnTo>
                  <a:pt x="13772" y="4157"/>
                </a:lnTo>
                <a:lnTo>
                  <a:pt x="14305" y="4143"/>
                </a:lnTo>
                <a:cubicBezTo>
                  <a:pt x="14599" y="4136"/>
                  <a:pt x="14868" y="4147"/>
                  <a:pt x="14902" y="4167"/>
                </a:cubicBezTo>
                <a:cubicBezTo>
                  <a:pt x="15031" y="4242"/>
                  <a:pt x="15145" y="4164"/>
                  <a:pt x="15145" y="4000"/>
                </a:cubicBezTo>
                <a:lnTo>
                  <a:pt x="15145" y="3831"/>
                </a:lnTo>
                <a:lnTo>
                  <a:pt x="14481" y="3831"/>
                </a:lnTo>
                <a:lnTo>
                  <a:pt x="13816" y="3831"/>
                </a:lnTo>
                <a:close/>
                <a:moveTo>
                  <a:pt x="6873" y="3905"/>
                </a:moveTo>
                <a:cubicBezTo>
                  <a:pt x="6718" y="3905"/>
                  <a:pt x="6662" y="3932"/>
                  <a:pt x="6662" y="4004"/>
                </a:cubicBezTo>
                <a:cubicBezTo>
                  <a:pt x="6662" y="4077"/>
                  <a:pt x="6718" y="4103"/>
                  <a:pt x="6873" y="4103"/>
                </a:cubicBezTo>
                <a:cubicBezTo>
                  <a:pt x="7028" y="4103"/>
                  <a:pt x="7084" y="4077"/>
                  <a:pt x="7084" y="4004"/>
                </a:cubicBezTo>
                <a:cubicBezTo>
                  <a:pt x="7084" y="3932"/>
                  <a:pt x="7028" y="3905"/>
                  <a:pt x="6873" y="3905"/>
                </a:cubicBezTo>
                <a:close/>
                <a:moveTo>
                  <a:pt x="4608" y="4352"/>
                </a:moveTo>
                <a:cubicBezTo>
                  <a:pt x="4575" y="4354"/>
                  <a:pt x="4534" y="4364"/>
                  <a:pt x="4484" y="4383"/>
                </a:cubicBezTo>
                <a:cubicBezTo>
                  <a:pt x="4385" y="4419"/>
                  <a:pt x="4298" y="4420"/>
                  <a:pt x="4201" y="4384"/>
                </a:cubicBezTo>
                <a:cubicBezTo>
                  <a:pt x="4098" y="4347"/>
                  <a:pt x="4007" y="4354"/>
                  <a:pt x="3858" y="4411"/>
                </a:cubicBezTo>
                <a:cubicBezTo>
                  <a:pt x="3716" y="4465"/>
                  <a:pt x="3612" y="4475"/>
                  <a:pt x="3512" y="4442"/>
                </a:cubicBezTo>
                <a:cubicBezTo>
                  <a:pt x="3321" y="4379"/>
                  <a:pt x="3201" y="4429"/>
                  <a:pt x="3201" y="4571"/>
                </a:cubicBezTo>
                <a:cubicBezTo>
                  <a:pt x="3201" y="4683"/>
                  <a:pt x="3220" y="4686"/>
                  <a:pt x="3892" y="4677"/>
                </a:cubicBezTo>
                <a:cubicBezTo>
                  <a:pt x="4565" y="4668"/>
                  <a:pt x="4584" y="4664"/>
                  <a:pt x="4660" y="4530"/>
                </a:cubicBezTo>
                <a:cubicBezTo>
                  <a:pt x="4729" y="4409"/>
                  <a:pt x="4707" y="4345"/>
                  <a:pt x="4608" y="4352"/>
                </a:cubicBezTo>
                <a:close/>
                <a:moveTo>
                  <a:pt x="8682" y="4353"/>
                </a:moveTo>
                <a:cubicBezTo>
                  <a:pt x="8640" y="4349"/>
                  <a:pt x="8603" y="4378"/>
                  <a:pt x="8603" y="4444"/>
                </a:cubicBezTo>
                <a:cubicBezTo>
                  <a:pt x="8603" y="4495"/>
                  <a:pt x="8546" y="4564"/>
                  <a:pt x="8478" y="4597"/>
                </a:cubicBezTo>
                <a:cubicBezTo>
                  <a:pt x="8375" y="4647"/>
                  <a:pt x="8337" y="4635"/>
                  <a:pt x="8257" y="4533"/>
                </a:cubicBezTo>
                <a:cubicBezTo>
                  <a:pt x="8175" y="4428"/>
                  <a:pt x="8110" y="4411"/>
                  <a:pt x="7813" y="4417"/>
                </a:cubicBezTo>
                <a:cubicBezTo>
                  <a:pt x="7505" y="4424"/>
                  <a:pt x="7460" y="4440"/>
                  <a:pt x="7438" y="4553"/>
                </a:cubicBezTo>
                <a:lnTo>
                  <a:pt x="7412" y="4680"/>
                </a:lnTo>
                <a:lnTo>
                  <a:pt x="8705" y="4676"/>
                </a:lnTo>
                <a:cubicBezTo>
                  <a:pt x="9415" y="4674"/>
                  <a:pt x="10041" y="4655"/>
                  <a:pt x="10096" y="4634"/>
                </a:cubicBezTo>
                <a:cubicBezTo>
                  <a:pt x="10151" y="4613"/>
                  <a:pt x="10218" y="4619"/>
                  <a:pt x="10247" y="4646"/>
                </a:cubicBezTo>
                <a:cubicBezTo>
                  <a:pt x="10310" y="4706"/>
                  <a:pt x="10715" y="4697"/>
                  <a:pt x="10860" y="4633"/>
                </a:cubicBezTo>
                <a:cubicBezTo>
                  <a:pt x="10931" y="4602"/>
                  <a:pt x="10981" y="4613"/>
                  <a:pt x="11016" y="4667"/>
                </a:cubicBezTo>
                <a:cubicBezTo>
                  <a:pt x="11072" y="4751"/>
                  <a:pt x="11155" y="4768"/>
                  <a:pt x="11247" y="4714"/>
                </a:cubicBezTo>
                <a:cubicBezTo>
                  <a:pt x="11300" y="4683"/>
                  <a:pt x="12437" y="4678"/>
                  <a:pt x="12654" y="4707"/>
                </a:cubicBezTo>
                <a:cubicBezTo>
                  <a:pt x="12712" y="4715"/>
                  <a:pt x="12779" y="4692"/>
                  <a:pt x="12802" y="4657"/>
                </a:cubicBezTo>
                <a:cubicBezTo>
                  <a:pt x="12828" y="4615"/>
                  <a:pt x="12787" y="4597"/>
                  <a:pt x="12691" y="4607"/>
                </a:cubicBezTo>
                <a:cubicBezTo>
                  <a:pt x="12588" y="4617"/>
                  <a:pt x="12523" y="4583"/>
                  <a:pt x="12488" y="4499"/>
                </a:cubicBezTo>
                <a:cubicBezTo>
                  <a:pt x="12438" y="4380"/>
                  <a:pt x="12410" y="4375"/>
                  <a:pt x="11739" y="4371"/>
                </a:cubicBezTo>
                <a:cubicBezTo>
                  <a:pt x="11356" y="4369"/>
                  <a:pt x="11024" y="4386"/>
                  <a:pt x="11002" y="4407"/>
                </a:cubicBezTo>
                <a:cubicBezTo>
                  <a:pt x="10980" y="4428"/>
                  <a:pt x="10909" y="4434"/>
                  <a:pt x="10846" y="4419"/>
                </a:cubicBezTo>
                <a:cubicBezTo>
                  <a:pt x="10782" y="4405"/>
                  <a:pt x="10705" y="4418"/>
                  <a:pt x="10674" y="4448"/>
                </a:cubicBezTo>
                <a:cubicBezTo>
                  <a:pt x="10643" y="4477"/>
                  <a:pt x="10572" y="4484"/>
                  <a:pt x="10517" y="4464"/>
                </a:cubicBezTo>
                <a:cubicBezTo>
                  <a:pt x="10375" y="4411"/>
                  <a:pt x="9594" y="4410"/>
                  <a:pt x="9476" y="4462"/>
                </a:cubicBezTo>
                <a:cubicBezTo>
                  <a:pt x="9413" y="4490"/>
                  <a:pt x="9347" y="4473"/>
                  <a:pt x="9292" y="4416"/>
                </a:cubicBezTo>
                <a:cubicBezTo>
                  <a:pt x="9198" y="4317"/>
                  <a:pt x="9108" y="4344"/>
                  <a:pt x="9074" y="4482"/>
                </a:cubicBezTo>
                <a:cubicBezTo>
                  <a:pt x="9041" y="4611"/>
                  <a:pt x="8819" y="4595"/>
                  <a:pt x="8787" y="4462"/>
                </a:cubicBezTo>
                <a:cubicBezTo>
                  <a:pt x="8771" y="4394"/>
                  <a:pt x="8724" y="4358"/>
                  <a:pt x="8682" y="4353"/>
                </a:cubicBezTo>
                <a:close/>
                <a:moveTo>
                  <a:pt x="6081" y="4356"/>
                </a:moveTo>
                <a:cubicBezTo>
                  <a:pt x="6029" y="4359"/>
                  <a:pt x="5963" y="4368"/>
                  <a:pt x="5878" y="4384"/>
                </a:cubicBezTo>
                <a:cubicBezTo>
                  <a:pt x="5686" y="4418"/>
                  <a:pt x="5556" y="4417"/>
                  <a:pt x="5453" y="4380"/>
                </a:cubicBezTo>
                <a:cubicBezTo>
                  <a:pt x="5275" y="4315"/>
                  <a:pt x="5159" y="4395"/>
                  <a:pt x="5191" y="4562"/>
                </a:cubicBezTo>
                <a:cubicBezTo>
                  <a:pt x="5202" y="4623"/>
                  <a:pt x="5216" y="4673"/>
                  <a:pt x="5220" y="4674"/>
                </a:cubicBezTo>
                <a:cubicBezTo>
                  <a:pt x="5224" y="4676"/>
                  <a:pt x="5434" y="4679"/>
                  <a:pt x="5687" y="4682"/>
                </a:cubicBezTo>
                <a:cubicBezTo>
                  <a:pt x="6130" y="4687"/>
                  <a:pt x="6147" y="4682"/>
                  <a:pt x="6200" y="4540"/>
                </a:cubicBezTo>
                <a:cubicBezTo>
                  <a:pt x="6253" y="4397"/>
                  <a:pt x="6236" y="4347"/>
                  <a:pt x="6081" y="4356"/>
                </a:cubicBezTo>
                <a:close/>
                <a:moveTo>
                  <a:pt x="13853" y="4369"/>
                </a:moveTo>
                <a:cubicBezTo>
                  <a:pt x="13566" y="4364"/>
                  <a:pt x="13326" y="4374"/>
                  <a:pt x="13320" y="4392"/>
                </a:cubicBezTo>
                <a:cubicBezTo>
                  <a:pt x="13244" y="4645"/>
                  <a:pt x="13280" y="4672"/>
                  <a:pt x="13682" y="4673"/>
                </a:cubicBezTo>
                <a:cubicBezTo>
                  <a:pt x="13899" y="4673"/>
                  <a:pt x="14105" y="4689"/>
                  <a:pt x="14139" y="4709"/>
                </a:cubicBezTo>
                <a:cubicBezTo>
                  <a:pt x="14254" y="4776"/>
                  <a:pt x="14339" y="4748"/>
                  <a:pt x="14392" y="4625"/>
                </a:cubicBezTo>
                <a:cubicBezTo>
                  <a:pt x="14482" y="4416"/>
                  <a:pt x="14408" y="4381"/>
                  <a:pt x="13853" y="4369"/>
                </a:cubicBezTo>
                <a:close/>
                <a:moveTo>
                  <a:pt x="6873" y="4449"/>
                </a:moveTo>
                <a:cubicBezTo>
                  <a:pt x="6718" y="4449"/>
                  <a:pt x="6662" y="4476"/>
                  <a:pt x="6662" y="4548"/>
                </a:cubicBezTo>
                <a:cubicBezTo>
                  <a:pt x="6662" y="4621"/>
                  <a:pt x="6718" y="4647"/>
                  <a:pt x="6873" y="4647"/>
                </a:cubicBezTo>
                <a:cubicBezTo>
                  <a:pt x="7028" y="4647"/>
                  <a:pt x="7084" y="4621"/>
                  <a:pt x="7084" y="4548"/>
                </a:cubicBezTo>
                <a:cubicBezTo>
                  <a:pt x="7084" y="4476"/>
                  <a:pt x="7028" y="4449"/>
                  <a:pt x="6873" y="4449"/>
                </a:cubicBezTo>
                <a:close/>
                <a:moveTo>
                  <a:pt x="8682" y="4898"/>
                </a:moveTo>
                <a:cubicBezTo>
                  <a:pt x="8640" y="4894"/>
                  <a:pt x="8603" y="4924"/>
                  <a:pt x="8603" y="4991"/>
                </a:cubicBezTo>
                <a:cubicBezTo>
                  <a:pt x="8603" y="5134"/>
                  <a:pt x="8462" y="5158"/>
                  <a:pt x="8272" y="5047"/>
                </a:cubicBezTo>
                <a:cubicBezTo>
                  <a:pt x="8154" y="4978"/>
                  <a:pt x="8008" y="4951"/>
                  <a:pt x="7784" y="4959"/>
                </a:cubicBezTo>
                <a:cubicBezTo>
                  <a:pt x="7508" y="4968"/>
                  <a:pt x="7464" y="4985"/>
                  <a:pt x="7464" y="5088"/>
                </a:cubicBezTo>
                <a:cubicBezTo>
                  <a:pt x="7464" y="5175"/>
                  <a:pt x="7518" y="5211"/>
                  <a:pt x="7665" y="5224"/>
                </a:cubicBezTo>
                <a:cubicBezTo>
                  <a:pt x="7776" y="5234"/>
                  <a:pt x="7911" y="5220"/>
                  <a:pt x="7968" y="5193"/>
                </a:cubicBezTo>
                <a:cubicBezTo>
                  <a:pt x="8024" y="5166"/>
                  <a:pt x="8098" y="5159"/>
                  <a:pt x="8132" y="5179"/>
                </a:cubicBezTo>
                <a:cubicBezTo>
                  <a:pt x="8224" y="5233"/>
                  <a:pt x="10033" y="5237"/>
                  <a:pt x="10089" y="5184"/>
                </a:cubicBezTo>
                <a:cubicBezTo>
                  <a:pt x="10120" y="5155"/>
                  <a:pt x="10176" y="5156"/>
                  <a:pt x="10239" y="5187"/>
                </a:cubicBezTo>
                <a:cubicBezTo>
                  <a:pt x="10362" y="5246"/>
                  <a:pt x="10716" y="5241"/>
                  <a:pt x="10860" y="5177"/>
                </a:cubicBezTo>
                <a:cubicBezTo>
                  <a:pt x="10931" y="5146"/>
                  <a:pt x="10981" y="5157"/>
                  <a:pt x="11016" y="5211"/>
                </a:cubicBezTo>
                <a:cubicBezTo>
                  <a:pt x="11075" y="5300"/>
                  <a:pt x="11184" y="5314"/>
                  <a:pt x="11260" y="5243"/>
                </a:cubicBezTo>
                <a:cubicBezTo>
                  <a:pt x="11287" y="5217"/>
                  <a:pt x="11362" y="5208"/>
                  <a:pt x="11425" y="5222"/>
                </a:cubicBezTo>
                <a:cubicBezTo>
                  <a:pt x="11489" y="5237"/>
                  <a:pt x="11565" y="5224"/>
                  <a:pt x="11596" y="5195"/>
                </a:cubicBezTo>
                <a:cubicBezTo>
                  <a:pt x="11635" y="5158"/>
                  <a:pt x="11702" y="5158"/>
                  <a:pt x="11818" y="5194"/>
                </a:cubicBezTo>
                <a:cubicBezTo>
                  <a:pt x="11909" y="5223"/>
                  <a:pt x="12022" y="5232"/>
                  <a:pt x="12069" y="5215"/>
                </a:cubicBezTo>
                <a:cubicBezTo>
                  <a:pt x="12117" y="5198"/>
                  <a:pt x="12211" y="5210"/>
                  <a:pt x="12279" y="5243"/>
                </a:cubicBezTo>
                <a:cubicBezTo>
                  <a:pt x="12380" y="5292"/>
                  <a:pt x="12402" y="5284"/>
                  <a:pt x="12402" y="5196"/>
                </a:cubicBezTo>
                <a:cubicBezTo>
                  <a:pt x="12402" y="5121"/>
                  <a:pt x="12357" y="5093"/>
                  <a:pt x="12254" y="5103"/>
                </a:cubicBezTo>
                <a:cubicBezTo>
                  <a:pt x="12157" y="5112"/>
                  <a:pt x="12098" y="5080"/>
                  <a:pt x="12081" y="5011"/>
                </a:cubicBezTo>
                <a:cubicBezTo>
                  <a:pt x="12056" y="4911"/>
                  <a:pt x="12014" y="4905"/>
                  <a:pt x="11425" y="4918"/>
                </a:cubicBezTo>
                <a:cubicBezTo>
                  <a:pt x="11079" y="4926"/>
                  <a:pt x="10744" y="4959"/>
                  <a:pt x="10678" y="4991"/>
                </a:cubicBezTo>
                <a:cubicBezTo>
                  <a:pt x="10607" y="5026"/>
                  <a:pt x="10540" y="5030"/>
                  <a:pt x="10509" y="5001"/>
                </a:cubicBezTo>
                <a:cubicBezTo>
                  <a:pt x="10482" y="4975"/>
                  <a:pt x="10223" y="4959"/>
                  <a:pt x="9933" y="4964"/>
                </a:cubicBezTo>
                <a:cubicBezTo>
                  <a:pt x="9643" y="4970"/>
                  <a:pt x="9360" y="4955"/>
                  <a:pt x="9304" y="4930"/>
                </a:cubicBezTo>
                <a:cubicBezTo>
                  <a:pt x="9167" y="4871"/>
                  <a:pt x="9016" y="4932"/>
                  <a:pt x="9045" y="5035"/>
                </a:cubicBezTo>
                <a:cubicBezTo>
                  <a:pt x="9058" y="5082"/>
                  <a:pt x="9013" y="5118"/>
                  <a:pt x="8942" y="5118"/>
                </a:cubicBezTo>
                <a:cubicBezTo>
                  <a:pt x="8872" y="5118"/>
                  <a:pt x="8802" y="5067"/>
                  <a:pt x="8787" y="5006"/>
                </a:cubicBezTo>
                <a:cubicBezTo>
                  <a:pt x="8771" y="4938"/>
                  <a:pt x="8724" y="4901"/>
                  <a:pt x="8682" y="4898"/>
                </a:cubicBezTo>
                <a:close/>
                <a:moveTo>
                  <a:pt x="4600" y="4898"/>
                </a:moveTo>
                <a:cubicBezTo>
                  <a:pt x="4564" y="4902"/>
                  <a:pt x="4520" y="4914"/>
                  <a:pt x="4466" y="4933"/>
                </a:cubicBezTo>
                <a:cubicBezTo>
                  <a:pt x="4357" y="4973"/>
                  <a:pt x="4289" y="4976"/>
                  <a:pt x="4252" y="4941"/>
                </a:cubicBezTo>
                <a:cubicBezTo>
                  <a:pt x="4220" y="4910"/>
                  <a:pt x="4091" y="4903"/>
                  <a:pt x="3930" y="4925"/>
                </a:cubicBezTo>
                <a:cubicBezTo>
                  <a:pt x="3784" y="4945"/>
                  <a:pt x="3570" y="4963"/>
                  <a:pt x="3454" y="4965"/>
                </a:cubicBezTo>
                <a:cubicBezTo>
                  <a:pt x="3288" y="4968"/>
                  <a:pt x="3237" y="4999"/>
                  <a:pt x="3216" y="5106"/>
                </a:cubicBezTo>
                <a:cubicBezTo>
                  <a:pt x="3189" y="5240"/>
                  <a:pt x="3308" y="5290"/>
                  <a:pt x="3414" y="5189"/>
                </a:cubicBezTo>
                <a:cubicBezTo>
                  <a:pt x="3451" y="5154"/>
                  <a:pt x="3508" y="5157"/>
                  <a:pt x="3591" y="5197"/>
                </a:cubicBezTo>
                <a:cubicBezTo>
                  <a:pt x="3682" y="5241"/>
                  <a:pt x="3764" y="5242"/>
                  <a:pt x="3918" y="5201"/>
                </a:cubicBezTo>
                <a:cubicBezTo>
                  <a:pt x="4031" y="5170"/>
                  <a:pt x="4143" y="5164"/>
                  <a:pt x="4165" y="5186"/>
                </a:cubicBezTo>
                <a:cubicBezTo>
                  <a:pt x="4263" y="5278"/>
                  <a:pt x="4587" y="5205"/>
                  <a:pt x="4661" y="5074"/>
                </a:cubicBezTo>
                <a:cubicBezTo>
                  <a:pt x="4732" y="4949"/>
                  <a:pt x="4707" y="4888"/>
                  <a:pt x="4600" y="4898"/>
                </a:cubicBezTo>
                <a:close/>
                <a:moveTo>
                  <a:pt x="5334" y="4901"/>
                </a:moveTo>
                <a:cubicBezTo>
                  <a:pt x="5227" y="4904"/>
                  <a:pt x="5167" y="4980"/>
                  <a:pt x="5191" y="5107"/>
                </a:cubicBezTo>
                <a:cubicBezTo>
                  <a:pt x="5202" y="5167"/>
                  <a:pt x="5216" y="5217"/>
                  <a:pt x="5220" y="5219"/>
                </a:cubicBezTo>
                <a:cubicBezTo>
                  <a:pt x="5224" y="5220"/>
                  <a:pt x="5445" y="5223"/>
                  <a:pt x="5712" y="5226"/>
                </a:cubicBezTo>
                <a:cubicBezTo>
                  <a:pt x="6238" y="5232"/>
                  <a:pt x="6320" y="5200"/>
                  <a:pt x="6260" y="5015"/>
                </a:cubicBezTo>
                <a:cubicBezTo>
                  <a:pt x="6219" y="4891"/>
                  <a:pt x="6083" y="4870"/>
                  <a:pt x="5775" y="4941"/>
                </a:cubicBezTo>
                <a:cubicBezTo>
                  <a:pt x="5678" y="4963"/>
                  <a:pt x="5543" y="4956"/>
                  <a:pt x="5456" y="4925"/>
                </a:cubicBezTo>
                <a:cubicBezTo>
                  <a:pt x="5411" y="4908"/>
                  <a:pt x="5370" y="4900"/>
                  <a:pt x="5334" y="4901"/>
                </a:cubicBezTo>
                <a:close/>
                <a:moveTo>
                  <a:pt x="13270" y="4912"/>
                </a:moveTo>
                <a:cubicBezTo>
                  <a:pt x="13105" y="4911"/>
                  <a:pt x="13049" y="4933"/>
                  <a:pt x="12990" y="4997"/>
                </a:cubicBezTo>
                <a:cubicBezTo>
                  <a:pt x="12861" y="5139"/>
                  <a:pt x="13003" y="5223"/>
                  <a:pt x="13384" y="5232"/>
                </a:cubicBezTo>
                <a:cubicBezTo>
                  <a:pt x="13554" y="5235"/>
                  <a:pt x="13713" y="5251"/>
                  <a:pt x="13739" y="5266"/>
                </a:cubicBezTo>
                <a:cubicBezTo>
                  <a:pt x="13830" y="5319"/>
                  <a:pt x="13964" y="5256"/>
                  <a:pt x="13991" y="5145"/>
                </a:cubicBezTo>
                <a:cubicBezTo>
                  <a:pt x="14030" y="4990"/>
                  <a:pt x="13932" y="4947"/>
                  <a:pt x="13475" y="4920"/>
                </a:cubicBezTo>
                <a:cubicBezTo>
                  <a:pt x="13391" y="4915"/>
                  <a:pt x="13325" y="4912"/>
                  <a:pt x="13270" y="4912"/>
                </a:cubicBezTo>
                <a:close/>
                <a:moveTo>
                  <a:pt x="6873" y="4994"/>
                </a:moveTo>
                <a:cubicBezTo>
                  <a:pt x="6718" y="4994"/>
                  <a:pt x="6662" y="5020"/>
                  <a:pt x="6662" y="5092"/>
                </a:cubicBezTo>
                <a:cubicBezTo>
                  <a:pt x="6662" y="5165"/>
                  <a:pt x="6718" y="5191"/>
                  <a:pt x="6873" y="5191"/>
                </a:cubicBezTo>
                <a:cubicBezTo>
                  <a:pt x="7028" y="5191"/>
                  <a:pt x="7084" y="5165"/>
                  <a:pt x="7084" y="5092"/>
                </a:cubicBezTo>
                <a:cubicBezTo>
                  <a:pt x="7084" y="5020"/>
                  <a:pt x="7028" y="4994"/>
                  <a:pt x="6873" y="4994"/>
                </a:cubicBezTo>
                <a:close/>
                <a:moveTo>
                  <a:pt x="5411" y="5439"/>
                </a:moveTo>
                <a:cubicBezTo>
                  <a:pt x="5317" y="5428"/>
                  <a:pt x="5235" y="5483"/>
                  <a:pt x="5209" y="5588"/>
                </a:cubicBezTo>
                <a:cubicBezTo>
                  <a:pt x="5188" y="5669"/>
                  <a:pt x="5185" y="5744"/>
                  <a:pt x="5200" y="5753"/>
                </a:cubicBezTo>
                <a:cubicBezTo>
                  <a:pt x="5261" y="5788"/>
                  <a:pt x="6200" y="5759"/>
                  <a:pt x="6248" y="5720"/>
                </a:cubicBezTo>
                <a:cubicBezTo>
                  <a:pt x="6317" y="5666"/>
                  <a:pt x="6237" y="5439"/>
                  <a:pt x="6150" y="5439"/>
                </a:cubicBezTo>
                <a:cubicBezTo>
                  <a:pt x="6112" y="5439"/>
                  <a:pt x="6059" y="5460"/>
                  <a:pt x="6033" y="5485"/>
                </a:cubicBezTo>
                <a:cubicBezTo>
                  <a:pt x="5980" y="5535"/>
                  <a:pt x="5599" y="5525"/>
                  <a:pt x="5508" y="5472"/>
                </a:cubicBezTo>
                <a:cubicBezTo>
                  <a:pt x="5476" y="5453"/>
                  <a:pt x="5443" y="5442"/>
                  <a:pt x="5411" y="5439"/>
                </a:cubicBezTo>
                <a:close/>
                <a:moveTo>
                  <a:pt x="11762" y="5439"/>
                </a:moveTo>
                <a:cubicBezTo>
                  <a:pt x="11611" y="5431"/>
                  <a:pt x="11478" y="5458"/>
                  <a:pt x="11433" y="5525"/>
                </a:cubicBezTo>
                <a:cubicBezTo>
                  <a:pt x="11380" y="5606"/>
                  <a:pt x="11370" y="5606"/>
                  <a:pt x="11272" y="5528"/>
                </a:cubicBezTo>
                <a:cubicBezTo>
                  <a:pt x="11192" y="5464"/>
                  <a:pt x="11100" y="5453"/>
                  <a:pt x="10876" y="5480"/>
                </a:cubicBezTo>
                <a:cubicBezTo>
                  <a:pt x="10504" y="5526"/>
                  <a:pt x="9431" y="5519"/>
                  <a:pt x="9297" y="5471"/>
                </a:cubicBezTo>
                <a:cubicBezTo>
                  <a:pt x="9156" y="5420"/>
                  <a:pt x="9016" y="5479"/>
                  <a:pt x="9045" y="5579"/>
                </a:cubicBezTo>
                <a:cubicBezTo>
                  <a:pt x="9058" y="5626"/>
                  <a:pt x="9013" y="5662"/>
                  <a:pt x="8942" y="5662"/>
                </a:cubicBezTo>
                <a:cubicBezTo>
                  <a:pt x="8872" y="5662"/>
                  <a:pt x="8802" y="5611"/>
                  <a:pt x="8787" y="5550"/>
                </a:cubicBezTo>
                <a:cubicBezTo>
                  <a:pt x="8757" y="5426"/>
                  <a:pt x="8603" y="5397"/>
                  <a:pt x="8603" y="5515"/>
                </a:cubicBezTo>
                <a:cubicBezTo>
                  <a:pt x="8603" y="5628"/>
                  <a:pt x="8343" y="5667"/>
                  <a:pt x="8225" y="5573"/>
                </a:cubicBezTo>
                <a:cubicBezTo>
                  <a:pt x="8157" y="5518"/>
                  <a:pt x="8018" y="5496"/>
                  <a:pt x="7794" y="5503"/>
                </a:cubicBezTo>
                <a:cubicBezTo>
                  <a:pt x="7506" y="5512"/>
                  <a:pt x="7464" y="5529"/>
                  <a:pt x="7464" y="5632"/>
                </a:cubicBezTo>
                <a:cubicBezTo>
                  <a:pt x="7464" y="5719"/>
                  <a:pt x="7518" y="5755"/>
                  <a:pt x="7665" y="5768"/>
                </a:cubicBezTo>
                <a:cubicBezTo>
                  <a:pt x="7776" y="5778"/>
                  <a:pt x="7911" y="5765"/>
                  <a:pt x="7968" y="5737"/>
                </a:cubicBezTo>
                <a:cubicBezTo>
                  <a:pt x="8024" y="5710"/>
                  <a:pt x="8098" y="5704"/>
                  <a:pt x="8132" y="5724"/>
                </a:cubicBezTo>
                <a:cubicBezTo>
                  <a:pt x="8225" y="5779"/>
                  <a:pt x="10402" y="5783"/>
                  <a:pt x="10516" y="5729"/>
                </a:cubicBezTo>
                <a:cubicBezTo>
                  <a:pt x="10579" y="5699"/>
                  <a:pt x="10635" y="5701"/>
                  <a:pt x="10672" y="5736"/>
                </a:cubicBezTo>
                <a:cubicBezTo>
                  <a:pt x="10711" y="5773"/>
                  <a:pt x="10769" y="5761"/>
                  <a:pt x="10847" y="5702"/>
                </a:cubicBezTo>
                <a:cubicBezTo>
                  <a:pt x="10959" y="5617"/>
                  <a:pt x="10967" y="5618"/>
                  <a:pt x="11018" y="5723"/>
                </a:cubicBezTo>
                <a:cubicBezTo>
                  <a:pt x="11080" y="5852"/>
                  <a:pt x="11180" y="5867"/>
                  <a:pt x="11252" y="5758"/>
                </a:cubicBezTo>
                <a:cubicBezTo>
                  <a:pt x="11291" y="5697"/>
                  <a:pt x="11338" y="5693"/>
                  <a:pt x="11478" y="5737"/>
                </a:cubicBezTo>
                <a:cubicBezTo>
                  <a:pt x="11575" y="5768"/>
                  <a:pt x="11774" y="5786"/>
                  <a:pt x="11923" y="5779"/>
                </a:cubicBezTo>
                <a:cubicBezTo>
                  <a:pt x="12071" y="5771"/>
                  <a:pt x="12240" y="5782"/>
                  <a:pt x="12298" y="5803"/>
                </a:cubicBezTo>
                <a:cubicBezTo>
                  <a:pt x="12482" y="5870"/>
                  <a:pt x="12414" y="5698"/>
                  <a:pt x="12203" y="5565"/>
                </a:cubicBezTo>
                <a:cubicBezTo>
                  <a:pt x="12083" y="5489"/>
                  <a:pt x="11913" y="5447"/>
                  <a:pt x="11762" y="5439"/>
                </a:cubicBezTo>
                <a:close/>
                <a:moveTo>
                  <a:pt x="4602" y="5443"/>
                </a:moveTo>
                <a:cubicBezTo>
                  <a:pt x="4566" y="5446"/>
                  <a:pt x="4520" y="5458"/>
                  <a:pt x="4466" y="5477"/>
                </a:cubicBezTo>
                <a:cubicBezTo>
                  <a:pt x="4357" y="5517"/>
                  <a:pt x="4289" y="5520"/>
                  <a:pt x="4252" y="5485"/>
                </a:cubicBezTo>
                <a:cubicBezTo>
                  <a:pt x="4220" y="5454"/>
                  <a:pt x="4091" y="5447"/>
                  <a:pt x="3930" y="5469"/>
                </a:cubicBezTo>
                <a:cubicBezTo>
                  <a:pt x="3784" y="5489"/>
                  <a:pt x="3570" y="5507"/>
                  <a:pt x="3454" y="5509"/>
                </a:cubicBezTo>
                <a:cubicBezTo>
                  <a:pt x="3291" y="5512"/>
                  <a:pt x="3237" y="5543"/>
                  <a:pt x="3217" y="5643"/>
                </a:cubicBezTo>
                <a:lnTo>
                  <a:pt x="3192" y="5772"/>
                </a:lnTo>
                <a:lnTo>
                  <a:pt x="3887" y="5764"/>
                </a:lnTo>
                <a:cubicBezTo>
                  <a:pt x="4565" y="5755"/>
                  <a:pt x="4584" y="5750"/>
                  <a:pt x="4660" y="5618"/>
                </a:cubicBezTo>
                <a:cubicBezTo>
                  <a:pt x="4730" y="5493"/>
                  <a:pt x="4708" y="5432"/>
                  <a:pt x="4602" y="5443"/>
                </a:cubicBezTo>
                <a:close/>
                <a:moveTo>
                  <a:pt x="12942" y="5448"/>
                </a:moveTo>
                <a:lnTo>
                  <a:pt x="12942" y="5620"/>
                </a:lnTo>
                <a:cubicBezTo>
                  <a:pt x="12942" y="5791"/>
                  <a:pt x="12943" y="5792"/>
                  <a:pt x="13302" y="5779"/>
                </a:cubicBezTo>
                <a:cubicBezTo>
                  <a:pt x="13500" y="5772"/>
                  <a:pt x="13691" y="5782"/>
                  <a:pt x="13724" y="5801"/>
                </a:cubicBezTo>
                <a:cubicBezTo>
                  <a:pt x="13850" y="5875"/>
                  <a:pt x="13964" y="5796"/>
                  <a:pt x="13964" y="5635"/>
                </a:cubicBezTo>
                <a:lnTo>
                  <a:pt x="13964" y="5468"/>
                </a:lnTo>
                <a:lnTo>
                  <a:pt x="13454" y="5458"/>
                </a:lnTo>
                <a:lnTo>
                  <a:pt x="12942" y="5448"/>
                </a:lnTo>
                <a:close/>
                <a:moveTo>
                  <a:pt x="6879" y="5538"/>
                </a:moveTo>
                <a:cubicBezTo>
                  <a:pt x="6673" y="5538"/>
                  <a:pt x="6587" y="5627"/>
                  <a:pt x="6720" y="5704"/>
                </a:cubicBezTo>
                <a:cubicBezTo>
                  <a:pt x="6822" y="5764"/>
                  <a:pt x="7038" y="5714"/>
                  <a:pt x="7068" y="5624"/>
                </a:cubicBezTo>
                <a:cubicBezTo>
                  <a:pt x="7089" y="5561"/>
                  <a:pt x="7040" y="5538"/>
                  <a:pt x="6879" y="5538"/>
                </a:cubicBezTo>
                <a:close/>
                <a:moveTo>
                  <a:pt x="5310" y="5983"/>
                </a:moveTo>
                <a:cubicBezTo>
                  <a:pt x="5236" y="5983"/>
                  <a:pt x="5149" y="6268"/>
                  <a:pt x="5212" y="6305"/>
                </a:cubicBezTo>
                <a:cubicBezTo>
                  <a:pt x="5234" y="6318"/>
                  <a:pt x="5300" y="6305"/>
                  <a:pt x="5358" y="6277"/>
                </a:cubicBezTo>
                <a:cubicBezTo>
                  <a:pt x="5427" y="6244"/>
                  <a:pt x="5483" y="6243"/>
                  <a:pt x="5516" y="6274"/>
                </a:cubicBezTo>
                <a:cubicBezTo>
                  <a:pt x="5579" y="6333"/>
                  <a:pt x="6077" y="6333"/>
                  <a:pt x="6207" y="6273"/>
                </a:cubicBezTo>
                <a:cubicBezTo>
                  <a:pt x="6345" y="6209"/>
                  <a:pt x="6246" y="5983"/>
                  <a:pt x="6079" y="5983"/>
                </a:cubicBezTo>
                <a:cubicBezTo>
                  <a:pt x="6002" y="5983"/>
                  <a:pt x="5859" y="6016"/>
                  <a:pt x="5761" y="6056"/>
                </a:cubicBezTo>
                <a:cubicBezTo>
                  <a:pt x="5603" y="6121"/>
                  <a:pt x="5571" y="6121"/>
                  <a:pt x="5479" y="6056"/>
                </a:cubicBezTo>
                <a:cubicBezTo>
                  <a:pt x="5422" y="6016"/>
                  <a:pt x="5345" y="5983"/>
                  <a:pt x="5310" y="5983"/>
                </a:cubicBezTo>
                <a:close/>
                <a:moveTo>
                  <a:pt x="8684" y="5986"/>
                </a:moveTo>
                <a:cubicBezTo>
                  <a:pt x="8642" y="5978"/>
                  <a:pt x="8603" y="6000"/>
                  <a:pt x="8603" y="6059"/>
                </a:cubicBezTo>
                <a:cubicBezTo>
                  <a:pt x="8603" y="6172"/>
                  <a:pt x="8343" y="6211"/>
                  <a:pt x="8225" y="6117"/>
                </a:cubicBezTo>
                <a:cubicBezTo>
                  <a:pt x="8157" y="6062"/>
                  <a:pt x="8018" y="6040"/>
                  <a:pt x="7794" y="6047"/>
                </a:cubicBezTo>
                <a:cubicBezTo>
                  <a:pt x="7506" y="6056"/>
                  <a:pt x="7464" y="6073"/>
                  <a:pt x="7464" y="6176"/>
                </a:cubicBezTo>
                <a:cubicBezTo>
                  <a:pt x="7464" y="6263"/>
                  <a:pt x="7518" y="6299"/>
                  <a:pt x="7665" y="6313"/>
                </a:cubicBezTo>
                <a:cubicBezTo>
                  <a:pt x="7776" y="6322"/>
                  <a:pt x="7911" y="6309"/>
                  <a:pt x="7968" y="6281"/>
                </a:cubicBezTo>
                <a:cubicBezTo>
                  <a:pt x="8024" y="6254"/>
                  <a:pt x="8096" y="6247"/>
                  <a:pt x="8129" y="6266"/>
                </a:cubicBezTo>
                <a:cubicBezTo>
                  <a:pt x="8220" y="6320"/>
                  <a:pt x="10405" y="6326"/>
                  <a:pt x="10516" y="6273"/>
                </a:cubicBezTo>
                <a:cubicBezTo>
                  <a:pt x="10579" y="6243"/>
                  <a:pt x="10635" y="6245"/>
                  <a:pt x="10672" y="6281"/>
                </a:cubicBezTo>
                <a:cubicBezTo>
                  <a:pt x="10711" y="6317"/>
                  <a:pt x="10767" y="6305"/>
                  <a:pt x="10841" y="6246"/>
                </a:cubicBezTo>
                <a:cubicBezTo>
                  <a:pt x="10946" y="6162"/>
                  <a:pt x="11080" y="6182"/>
                  <a:pt x="11103" y="6284"/>
                </a:cubicBezTo>
                <a:cubicBezTo>
                  <a:pt x="11109" y="6309"/>
                  <a:pt x="11119" y="6342"/>
                  <a:pt x="11124" y="6357"/>
                </a:cubicBezTo>
                <a:cubicBezTo>
                  <a:pt x="11130" y="6372"/>
                  <a:pt x="11180" y="6369"/>
                  <a:pt x="11234" y="6349"/>
                </a:cubicBezTo>
                <a:cubicBezTo>
                  <a:pt x="11380" y="6296"/>
                  <a:pt x="12176" y="6293"/>
                  <a:pt x="12296" y="6345"/>
                </a:cubicBezTo>
                <a:cubicBezTo>
                  <a:pt x="12372" y="6378"/>
                  <a:pt x="12402" y="6362"/>
                  <a:pt x="12402" y="6286"/>
                </a:cubicBezTo>
                <a:cubicBezTo>
                  <a:pt x="12402" y="6227"/>
                  <a:pt x="12348" y="6181"/>
                  <a:pt x="12279" y="6181"/>
                </a:cubicBezTo>
                <a:cubicBezTo>
                  <a:pt x="12211" y="6181"/>
                  <a:pt x="12117" y="6138"/>
                  <a:pt x="12069" y="6087"/>
                </a:cubicBezTo>
                <a:cubicBezTo>
                  <a:pt x="11993" y="6003"/>
                  <a:pt x="11909" y="5995"/>
                  <a:pt x="11327" y="6016"/>
                </a:cubicBezTo>
                <a:cubicBezTo>
                  <a:pt x="10132" y="6059"/>
                  <a:pt x="9407" y="6060"/>
                  <a:pt x="9304" y="6017"/>
                </a:cubicBezTo>
                <a:cubicBezTo>
                  <a:pt x="9166" y="5960"/>
                  <a:pt x="9016" y="6021"/>
                  <a:pt x="9045" y="6123"/>
                </a:cubicBezTo>
                <a:cubicBezTo>
                  <a:pt x="9058" y="6170"/>
                  <a:pt x="9013" y="6206"/>
                  <a:pt x="8942" y="6206"/>
                </a:cubicBezTo>
                <a:cubicBezTo>
                  <a:pt x="8872" y="6206"/>
                  <a:pt x="8802" y="6155"/>
                  <a:pt x="8787" y="6094"/>
                </a:cubicBezTo>
                <a:cubicBezTo>
                  <a:pt x="8772" y="6032"/>
                  <a:pt x="8726" y="5994"/>
                  <a:pt x="8684" y="5986"/>
                </a:cubicBezTo>
                <a:close/>
                <a:moveTo>
                  <a:pt x="4557" y="5994"/>
                </a:moveTo>
                <a:cubicBezTo>
                  <a:pt x="4521" y="5995"/>
                  <a:pt x="4480" y="6006"/>
                  <a:pt x="4436" y="6027"/>
                </a:cubicBezTo>
                <a:cubicBezTo>
                  <a:pt x="4352" y="6068"/>
                  <a:pt x="4296" y="6070"/>
                  <a:pt x="4259" y="6035"/>
                </a:cubicBezTo>
                <a:cubicBezTo>
                  <a:pt x="4229" y="6006"/>
                  <a:pt x="4121" y="5995"/>
                  <a:pt x="4019" y="6010"/>
                </a:cubicBezTo>
                <a:cubicBezTo>
                  <a:pt x="3917" y="6025"/>
                  <a:pt x="3720" y="6044"/>
                  <a:pt x="3581" y="6053"/>
                </a:cubicBezTo>
                <a:cubicBezTo>
                  <a:pt x="3436" y="6062"/>
                  <a:pt x="3326" y="6098"/>
                  <a:pt x="3325" y="6137"/>
                </a:cubicBezTo>
                <a:cubicBezTo>
                  <a:pt x="3324" y="6175"/>
                  <a:pt x="3296" y="6230"/>
                  <a:pt x="3264" y="6261"/>
                </a:cubicBezTo>
                <a:cubicBezTo>
                  <a:pt x="3224" y="6298"/>
                  <a:pt x="3315" y="6316"/>
                  <a:pt x="3542" y="6316"/>
                </a:cubicBezTo>
                <a:cubicBezTo>
                  <a:pt x="3728" y="6316"/>
                  <a:pt x="3901" y="6296"/>
                  <a:pt x="3927" y="6271"/>
                </a:cubicBezTo>
                <a:cubicBezTo>
                  <a:pt x="3956" y="6244"/>
                  <a:pt x="4015" y="6244"/>
                  <a:pt x="4074" y="6271"/>
                </a:cubicBezTo>
                <a:cubicBezTo>
                  <a:pt x="4251" y="6354"/>
                  <a:pt x="4574" y="6304"/>
                  <a:pt x="4652" y="6182"/>
                </a:cubicBezTo>
                <a:cubicBezTo>
                  <a:pt x="4721" y="6072"/>
                  <a:pt x="4664" y="5991"/>
                  <a:pt x="4557" y="5994"/>
                </a:cubicBezTo>
                <a:close/>
                <a:moveTo>
                  <a:pt x="13082" y="5996"/>
                </a:moveTo>
                <a:cubicBezTo>
                  <a:pt x="12946" y="6002"/>
                  <a:pt x="12940" y="6036"/>
                  <a:pt x="12934" y="6164"/>
                </a:cubicBezTo>
                <a:cubicBezTo>
                  <a:pt x="12926" y="6323"/>
                  <a:pt x="12943" y="6337"/>
                  <a:pt x="13130" y="6316"/>
                </a:cubicBezTo>
                <a:cubicBezTo>
                  <a:pt x="13243" y="6304"/>
                  <a:pt x="13357" y="6315"/>
                  <a:pt x="13384" y="6341"/>
                </a:cubicBezTo>
                <a:cubicBezTo>
                  <a:pt x="13478" y="6429"/>
                  <a:pt x="13693" y="6245"/>
                  <a:pt x="13640" y="6121"/>
                </a:cubicBezTo>
                <a:cubicBezTo>
                  <a:pt x="13599" y="6025"/>
                  <a:pt x="13530" y="6003"/>
                  <a:pt x="13265" y="5997"/>
                </a:cubicBezTo>
                <a:cubicBezTo>
                  <a:pt x="13186" y="5995"/>
                  <a:pt x="13127" y="5994"/>
                  <a:pt x="13082" y="5996"/>
                </a:cubicBezTo>
                <a:close/>
                <a:moveTo>
                  <a:pt x="6879" y="6082"/>
                </a:moveTo>
                <a:cubicBezTo>
                  <a:pt x="6673" y="6082"/>
                  <a:pt x="6587" y="6171"/>
                  <a:pt x="6720" y="6248"/>
                </a:cubicBezTo>
                <a:cubicBezTo>
                  <a:pt x="6822" y="6308"/>
                  <a:pt x="7038" y="6259"/>
                  <a:pt x="7068" y="6168"/>
                </a:cubicBezTo>
                <a:cubicBezTo>
                  <a:pt x="7089" y="6105"/>
                  <a:pt x="7040" y="6082"/>
                  <a:pt x="6879" y="6082"/>
                </a:cubicBezTo>
                <a:close/>
                <a:moveTo>
                  <a:pt x="7704" y="7044"/>
                </a:moveTo>
                <a:cubicBezTo>
                  <a:pt x="7687" y="7046"/>
                  <a:pt x="7671" y="7051"/>
                  <a:pt x="7652" y="7060"/>
                </a:cubicBezTo>
                <a:cubicBezTo>
                  <a:pt x="7595" y="7087"/>
                  <a:pt x="7397" y="7111"/>
                  <a:pt x="7211" y="7114"/>
                </a:cubicBezTo>
                <a:cubicBezTo>
                  <a:pt x="7025" y="7116"/>
                  <a:pt x="6727" y="7125"/>
                  <a:pt x="6549" y="7133"/>
                </a:cubicBezTo>
                <a:cubicBezTo>
                  <a:pt x="6372" y="7141"/>
                  <a:pt x="6207" y="7130"/>
                  <a:pt x="6184" y="7108"/>
                </a:cubicBezTo>
                <a:cubicBezTo>
                  <a:pt x="6161" y="7086"/>
                  <a:pt x="6061" y="7082"/>
                  <a:pt x="5962" y="7100"/>
                </a:cubicBezTo>
                <a:cubicBezTo>
                  <a:pt x="5658" y="7157"/>
                  <a:pt x="3633" y="7138"/>
                  <a:pt x="3509" y="7078"/>
                </a:cubicBezTo>
                <a:cubicBezTo>
                  <a:pt x="3359" y="7005"/>
                  <a:pt x="3285" y="7056"/>
                  <a:pt x="3285" y="7230"/>
                </a:cubicBezTo>
                <a:cubicBezTo>
                  <a:pt x="3285" y="7317"/>
                  <a:pt x="3327" y="7369"/>
                  <a:pt x="3391" y="7363"/>
                </a:cubicBezTo>
                <a:cubicBezTo>
                  <a:pt x="3449" y="7358"/>
                  <a:pt x="3561" y="7369"/>
                  <a:pt x="3641" y="7390"/>
                </a:cubicBezTo>
                <a:cubicBezTo>
                  <a:pt x="3725" y="7411"/>
                  <a:pt x="3895" y="7395"/>
                  <a:pt x="4046" y="7351"/>
                </a:cubicBezTo>
                <a:cubicBezTo>
                  <a:pt x="4262" y="7288"/>
                  <a:pt x="4314" y="7286"/>
                  <a:pt x="4351" y="7342"/>
                </a:cubicBezTo>
                <a:cubicBezTo>
                  <a:pt x="4398" y="7414"/>
                  <a:pt x="5101" y="7422"/>
                  <a:pt x="5291" y="7352"/>
                </a:cubicBezTo>
                <a:cubicBezTo>
                  <a:pt x="5349" y="7330"/>
                  <a:pt x="5443" y="7330"/>
                  <a:pt x="5502" y="7352"/>
                </a:cubicBezTo>
                <a:cubicBezTo>
                  <a:pt x="5650" y="7407"/>
                  <a:pt x="6994" y="7413"/>
                  <a:pt x="7052" y="7358"/>
                </a:cubicBezTo>
                <a:cubicBezTo>
                  <a:pt x="7079" y="7333"/>
                  <a:pt x="7145" y="7337"/>
                  <a:pt x="7208" y="7367"/>
                </a:cubicBezTo>
                <a:cubicBezTo>
                  <a:pt x="7285" y="7405"/>
                  <a:pt x="7386" y="7404"/>
                  <a:pt x="7559" y="7366"/>
                </a:cubicBezTo>
                <a:cubicBezTo>
                  <a:pt x="7757" y="7322"/>
                  <a:pt x="7817" y="7326"/>
                  <a:pt x="7886" y="7390"/>
                </a:cubicBezTo>
                <a:cubicBezTo>
                  <a:pt x="7992" y="7488"/>
                  <a:pt x="8065" y="7488"/>
                  <a:pt x="8129" y="7391"/>
                </a:cubicBezTo>
                <a:cubicBezTo>
                  <a:pt x="8158" y="7347"/>
                  <a:pt x="8123" y="7303"/>
                  <a:pt x="8047" y="7286"/>
                </a:cubicBezTo>
                <a:cubicBezTo>
                  <a:pt x="7974" y="7270"/>
                  <a:pt x="7879" y="7201"/>
                  <a:pt x="7836" y="7133"/>
                </a:cubicBezTo>
                <a:cubicBezTo>
                  <a:pt x="7793" y="7067"/>
                  <a:pt x="7752" y="7039"/>
                  <a:pt x="7704" y="7044"/>
                </a:cubicBezTo>
                <a:close/>
                <a:moveTo>
                  <a:pt x="2718" y="7085"/>
                </a:moveTo>
                <a:cubicBezTo>
                  <a:pt x="2687" y="7080"/>
                  <a:pt x="2643" y="7081"/>
                  <a:pt x="2588" y="7090"/>
                </a:cubicBezTo>
                <a:cubicBezTo>
                  <a:pt x="2483" y="7107"/>
                  <a:pt x="2236" y="7120"/>
                  <a:pt x="2037" y="7120"/>
                </a:cubicBezTo>
                <a:cubicBezTo>
                  <a:pt x="1665" y="7121"/>
                  <a:pt x="1530" y="7195"/>
                  <a:pt x="1627" y="7342"/>
                </a:cubicBezTo>
                <a:cubicBezTo>
                  <a:pt x="1698" y="7451"/>
                  <a:pt x="2497" y="7408"/>
                  <a:pt x="2654" y="7287"/>
                </a:cubicBezTo>
                <a:cubicBezTo>
                  <a:pt x="2793" y="7180"/>
                  <a:pt x="2811" y="7102"/>
                  <a:pt x="2718" y="7085"/>
                </a:cubicBezTo>
                <a:close/>
                <a:moveTo>
                  <a:pt x="9189" y="7095"/>
                </a:moveTo>
                <a:cubicBezTo>
                  <a:pt x="9137" y="7093"/>
                  <a:pt x="9077" y="7099"/>
                  <a:pt x="9014" y="7113"/>
                </a:cubicBezTo>
                <a:cubicBezTo>
                  <a:pt x="8904" y="7137"/>
                  <a:pt x="8773" y="7148"/>
                  <a:pt x="8723" y="7137"/>
                </a:cubicBezTo>
                <a:cubicBezTo>
                  <a:pt x="8670" y="7126"/>
                  <a:pt x="8631" y="7182"/>
                  <a:pt x="8631" y="7270"/>
                </a:cubicBezTo>
                <a:cubicBezTo>
                  <a:pt x="8631" y="7358"/>
                  <a:pt x="8669" y="7413"/>
                  <a:pt x="8723" y="7402"/>
                </a:cubicBezTo>
                <a:cubicBezTo>
                  <a:pt x="8773" y="7391"/>
                  <a:pt x="8891" y="7400"/>
                  <a:pt x="8983" y="7422"/>
                </a:cubicBezTo>
                <a:cubicBezTo>
                  <a:pt x="9229" y="7478"/>
                  <a:pt x="9256" y="7475"/>
                  <a:pt x="9312" y="7390"/>
                </a:cubicBezTo>
                <a:cubicBezTo>
                  <a:pt x="9344" y="7340"/>
                  <a:pt x="9420" y="7323"/>
                  <a:pt x="9521" y="7342"/>
                </a:cubicBezTo>
                <a:cubicBezTo>
                  <a:pt x="9648" y="7365"/>
                  <a:pt x="9679" y="7345"/>
                  <a:pt x="9679" y="7243"/>
                </a:cubicBezTo>
                <a:cubicBezTo>
                  <a:pt x="9679" y="7149"/>
                  <a:pt x="9646" y="7123"/>
                  <a:pt x="9553" y="7144"/>
                </a:cubicBezTo>
                <a:cubicBezTo>
                  <a:pt x="9484" y="7159"/>
                  <a:pt x="9378" y="7149"/>
                  <a:pt x="9320" y="7121"/>
                </a:cubicBezTo>
                <a:cubicBezTo>
                  <a:pt x="9287" y="7105"/>
                  <a:pt x="9242" y="7096"/>
                  <a:pt x="9189" y="7095"/>
                </a:cubicBezTo>
                <a:close/>
                <a:moveTo>
                  <a:pt x="18935" y="7589"/>
                </a:moveTo>
                <a:cubicBezTo>
                  <a:pt x="18907" y="7588"/>
                  <a:pt x="18883" y="7594"/>
                  <a:pt x="18869" y="7607"/>
                </a:cubicBezTo>
                <a:cubicBezTo>
                  <a:pt x="18843" y="7632"/>
                  <a:pt x="18730" y="7641"/>
                  <a:pt x="18618" y="7629"/>
                </a:cubicBezTo>
                <a:cubicBezTo>
                  <a:pt x="18433" y="7608"/>
                  <a:pt x="18416" y="7622"/>
                  <a:pt x="18429" y="7772"/>
                </a:cubicBezTo>
                <a:cubicBezTo>
                  <a:pt x="18441" y="7906"/>
                  <a:pt x="18479" y="7937"/>
                  <a:pt x="18629" y="7938"/>
                </a:cubicBezTo>
                <a:cubicBezTo>
                  <a:pt x="18902" y="7940"/>
                  <a:pt x="19040" y="8038"/>
                  <a:pt x="18906" y="8132"/>
                </a:cubicBezTo>
                <a:cubicBezTo>
                  <a:pt x="18828" y="8187"/>
                  <a:pt x="18758" y="8194"/>
                  <a:pt x="18645" y="8159"/>
                </a:cubicBezTo>
                <a:cubicBezTo>
                  <a:pt x="18461" y="8101"/>
                  <a:pt x="18419" y="8135"/>
                  <a:pt x="18429" y="8333"/>
                </a:cubicBezTo>
                <a:cubicBezTo>
                  <a:pt x="18436" y="8451"/>
                  <a:pt x="18475" y="8481"/>
                  <a:pt x="18626" y="8483"/>
                </a:cubicBezTo>
                <a:cubicBezTo>
                  <a:pt x="18901" y="8485"/>
                  <a:pt x="19040" y="8582"/>
                  <a:pt x="18906" y="8676"/>
                </a:cubicBezTo>
                <a:cubicBezTo>
                  <a:pt x="18828" y="8732"/>
                  <a:pt x="18758" y="8738"/>
                  <a:pt x="18645" y="8703"/>
                </a:cubicBezTo>
                <a:cubicBezTo>
                  <a:pt x="18461" y="8645"/>
                  <a:pt x="18419" y="8679"/>
                  <a:pt x="18429" y="8877"/>
                </a:cubicBezTo>
                <a:cubicBezTo>
                  <a:pt x="18436" y="8995"/>
                  <a:pt x="18475" y="9026"/>
                  <a:pt x="18619" y="9026"/>
                </a:cubicBezTo>
                <a:cubicBezTo>
                  <a:pt x="18720" y="9026"/>
                  <a:pt x="18831" y="9042"/>
                  <a:pt x="18866" y="9062"/>
                </a:cubicBezTo>
                <a:cubicBezTo>
                  <a:pt x="18900" y="9083"/>
                  <a:pt x="18975" y="9077"/>
                  <a:pt x="19031" y="9049"/>
                </a:cubicBezTo>
                <a:cubicBezTo>
                  <a:pt x="19088" y="9022"/>
                  <a:pt x="19196" y="9013"/>
                  <a:pt x="19271" y="9029"/>
                </a:cubicBezTo>
                <a:cubicBezTo>
                  <a:pt x="19470" y="9074"/>
                  <a:pt x="19539" y="8922"/>
                  <a:pt x="19413" y="8718"/>
                </a:cubicBezTo>
                <a:cubicBezTo>
                  <a:pt x="19336" y="8593"/>
                  <a:pt x="19332" y="8531"/>
                  <a:pt x="19400" y="8491"/>
                </a:cubicBezTo>
                <a:cubicBezTo>
                  <a:pt x="19451" y="8461"/>
                  <a:pt x="19493" y="8390"/>
                  <a:pt x="19493" y="8333"/>
                </a:cubicBezTo>
                <a:cubicBezTo>
                  <a:pt x="19493" y="8276"/>
                  <a:pt x="19451" y="8205"/>
                  <a:pt x="19400" y="8175"/>
                </a:cubicBezTo>
                <a:cubicBezTo>
                  <a:pt x="19332" y="8135"/>
                  <a:pt x="19336" y="8074"/>
                  <a:pt x="19413" y="7949"/>
                </a:cubicBezTo>
                <a:cubicBezTo>
                  <a:pt x="19539" y="7745"/>
                  <a:pt x="19470" y="7592"/>
                  <a:pt x="19271" y="7636"/>
                </a:cubicBezTo>
                <a:cubicBezTo>
                  <a:pt x="19196" y="7653"/>
                  <a:pt x="19085" y="7644"/>
                  <a:pt x="19025" y="7615"/>
                </a:cubicBezTo>
                <a:cubicBezTo>
                  <a:pt x="18993" y="7599"/>
                  <a:pt x="18962" y="7590"/>
                  <a:pt x="18935" y="7589"/>
                </a:cubicBezTo>
                <a:close/>
                <a:moveTo>
                  <a:pt x="11099" y="7591"/>
                </a:moveTo>
                <a:cubicBezTo>
                  <a:pt x="11069" y="7594"/>
                  <a:pt x="11033" y="7604"/>
                  <a:pt x="11000" y="7620"/>
                </a:cubicBezTo>
                <a:cubicBezTo>
                  <a:pt x="10934" y="7652"/>
                  <a:pt x="10636" y="7677"/>
                  <a:pt x="10337" y="7676"/>
                </a:cubicBezTo>
                <a:cubicBezTo>
                  <a:pt x="9845" y="7674"/>
                  <a:pt x="9792" y="7684"/>
                  <a:pt x="9769" y="7780"/>
                </a:cubicBezTo>
                <a:cubicBezTo>
                  <a:pt x="9732" y="7931"/>
                  <a:pt x="9465" y="7947"/>
                  <a:pt x="9368" y="7805"/>
                </a:cubicBezTo>
                <a:cubicBezTo>
                  <a:pt x="9325" y="7741"/>
                  <a:pt x="9287" y="7708"/>
                  <a:pt x="9284" y="7730"/>
                </a:cubicBezTo>
                <a:cubicBezTo>
                  <a:pt x="9281" y="7752"/>
                  <a:pt x="9231" y="7752"/>
                  <a:pt x="9173" y="7730"/>
                </a:cubicBezTo>
                <a:cubicBezTo>
                  <a:pt x="9115" y="7709"/>
                  <a:pt x="8882" y="7686"/>
                  <a:pt x="8655" y="7679"/>
                </a:cubicBezTo>
                <a:cubicBezTo>
                  <a:pt x="8350" y="7669"/>
                  <a:pt x="8215" y="7687"/>
                  <a:pt x="8140" y="7747"/>
                </a:cubicBezTo>
                <a:cubicBezTo>
                  <a:pt x="8028" y="7837"/>
                  <a:pt x="7844" y="7799"/>
                  <a:pt x="7844" y="7686"/>
                </a:cubicBezTo>
                <a:cubicBezTo>
                  <a:pt x="7844" y="7628"/>
                  <a:pt x="7757" y="7619"/>
                  <a:pt x="7401" y="7643"/>
                </a:cubicBezTo>
                <a:cubicBezTo>
                  <a:pt x="7157" y="7659"/>
                  <a:pt x="6862" y="7669"/>
                  <a:pt x="6746" y="7663"/>
                </a:cubicBezTo>
                <a:cubicBezTo>
                  <a:pt x="6630" y="7658"/>
                  <a:pt x="6459" y="7655"/>
                  <a:pt x="6366" y="7657"/>
                </a:cubicBezTo>
                <a:cubicBezTo>
                  <a:pt x="6273" y="7659"/>
                  <a:pt x="6056" y="7662"/>
                  <a:pt x="5881" y="7665"/>
                </a:cubicBezTo>
                <a:cubicBezTo>
                  <a:pt x="5581" y="7671"/>
                  <a:pt x="5559" y="7684"/>
                  <a:pt x="5566" y="7851"/>
                </a:cubicBezTo>
                <a:cubicBezTo>
                  <a:pt x="5567" y="7871"/>
                  <a:pt x="5634" y="7889"/>
                  <a:pt x="5714" y="7890"/>
                </a:cubicBezTo>
                <a:cubicBezTo>
                  <a:pt x="5794" y="7892"/>
                  <a:pt x="5927" y="7912"/>
                  <a:pt x="6009" y="7934"/>
                </a:cubicBezTo>
                <a:cubicBezTo>
                  <a:pt x="6097" y="7957"/>
                  <a:pt x="6206" y="7950"/>
                  <a:pt x="6276" y="7916"/>
                </a:cubicBezTo>
                <a:cubicBezTo>
                  <a:pt x="6354" y="7878"/>
                  <a:pt x="6411" y="7875"/>
                  <a:pt x="6446" y="7909"/>
                </a:cubicBezTo>
                <a:cubicBezTo>
                  <a:pt x="6476" y="7937"/>
                  <a:pt x="6652" y="7951"/>
                  <a:pt x="6836" y="7940"/>
                </a:cubicBezTo>
                <a:cubicBezTo>
                  <a:pt x="7105" y="7925"/>
                  <a:pt x="7188" y="7941"/>
                  <a:pt x="7261" y="8021"/>
                </a:cubicBezTo>
                <a:cubicBezTo>
                  <a:pt x="7385" y="8157"/>
                  <a:pt x="7258" y="8221"/>
                  <a:pt x="6881" y="8211"/>
                </a:cubicBezTo>
                <a:cubicBezTo>
                  <a:pt x="6531" y="8202"/>
                  <a:pt x="6324" y="8202"/>
                  <a:pt x="5881" y="8210"/>
                </a:cubicBezTo>
                <a:cubicBezTo>
                  <a:pt x="5581" y="8215"/>
                  <a:pt x="5559" y="8228"/>
                  <a:pt x="5566" y="8395"/>
                </a:cubicBezTo>
                <a:cubicBezTo>
                  <a:pt x="5567" y="8415"/>
                  <a:pt x="5634" y="8433"/>
                  <a:pt x="5714" y="8435"/>
                </a:cubicBezTo>
                <a:cubicBezTo>
                  <a:pt x="5794" y="8436"/>
                  <a:pt x="5927" y="8456"/>
                  <a:pt x="6009" y="8478"/>
                </a:cubicBezTo>
                <a:cubicBezTo>
                  <a:pt x="6095" y="8501"/>
                  <a:pt x="6204" y="8494"/>
                  <a:pt x="6269" y="8463"/>
                </a:cubicBezTo>
                <a:cubicBezTo>
                  <a:pt x="6331" y="8433"/>
                  <a:pt x="6410" y="8425"/>
                  <a:pt x="6445" y="8445"/>
                </a:cubicBezTo>
                <a:cubicBezTo>
                  <a:pt x="6480" y="8465"/>
                  <a:pt x="6682" y="8482"/>
                  <a:pt x="6894" y="8482"/>
                </a:cubicBezTo>
                <a:cubicBezTo>
                  <a:pt x="7314" y="8482"/>
                  <a:pt x="7402" y="8533"/>
                  <a:pt x="7224" y="8676"/>
                </a:cubicBezTo>
                <a:cubicBezTo>
                  <a:pt x="7098" y="8777"/>
                  <a:pt x="6618" y="8798"/>
                  <a:pt x="6466" y="8708"/>
                </a:cubicBezTo>
                <a:cubicBezTo>
                  <a:pt x="6405" y="8673"/>
                  <a:pt x="6343" y="8674"/>
                  <a:pt x="6263" y="8713"/>
                </a:cubicBezTo>
                <a:cubicBezTo>
                  <a:pt x="6199" y="8744"/>
                  <a:pt x="6021" y="8766"/>
                  <a:pt x="5865" y="8763"/>
                </a:cubicBezTo>
                <a:cubicBezTo>
                  <a:pt x="5650" y="8758"/>
                  <a:pt x="5572" y="8780"/>
                  <a:pt x="5539" y="8854"/>
                </a:cubicBezTo>
                <a:cubicBezTo>
                  <a:pt x="5505" y="8929"/>
                  <a:pt x="5538" y="8951"/>
                  <a:pt x="5682" y="8951"/>
                </a:cubicBezTo>
                <a:cubicBezTo>
                  <a:pt x="5784" y="8951"/>
                  <a:pt x="5915" y="8978"/>
                  <a:pt x="5972" y="9012"/>
                </a:cubicBezTo>
                <a:cubicBezTo>
                  <a:pt x="6051" y="9058"/>
                  <a:pt x="6111" y="9059"/>
                  <a:pt x="6232" y="9014"/>
                </a:cubicBezTo>
                <a:cubicBezTo>
                  <a:pt x="6319" y="8983"/>
                  <a:pt x="6413" y="8971"/>
                  <a:pt x="6442" y="8987"/>
                </a:cubicBezTo>
                <a:cubicBezTo>
                  <a:pt x="6531" y="9040"/>
                  <a:pt x="6910" y="9045"/>
                  <a:pt x="6963" y="8995"/>
                </a:cubicBezTo>
                <a:cubicBezTo>
                  <a:pt x="6995" y="8964"/>
                  <a:pt x="7059" y="8968"/>
                  <a:pt x="7134" y="9004"/>
                </a:cubicBezTo>
                <a:cubicBezTo>
                  <a:pt x="7222" y="9047"/>
                  <a:pt x="7283" y="9048"/>
                  <a:pt x="7367" y="9007"/>
                </a:cubicBezTo>
                <a:cubicBezTo>
                  <a:pt x="7498" y="8943"/>
                  <a:pt x="7726" y="8934"/>
                  <a:pt x="8265" y="8973"/>
                </a:cubicBezTo>
                <a:cubicBezTo>
                  <a:pt x="8474" y="8988"/>
                  <a:pt x="8785" y="9000"/>
                  <a:pt x="8956" y="8999"/>
                </a:cubicBezTo>
                <a:cubicBezTo>
                  <a:pt x="9127" y="8999"/>
                  <a:pt x="9291" y="9022"/>
                  <a:pt x="9320" y="9049"/>
                </a:cubicBezTo>
                <a:cubicBezTo>
                  <a:pt x="9401" y="9127"/>
                  <a:pt x="9920" y="9109"/>
                  <a:pt x="10039" y="9025"/>
                </a:cubicBezTo>
                <a:cubicBezTo>
                  <a:pt x="10120" y="8968"/>
                  <a:pt x="10172" y="8963"/>
                  <a:pt x="10260" y="9006"/>
                </a:cubicBezTo>
                <a:cubicBezTo>
                  <a:pt x="10346" y="9048"/>
                  <a:pt x="10406" y="9047"/>
                  <a:pt x="10495" y="9004"/>
                </a:cubicBezTo>
                <a:cubicBezTo>
                  <a:pt x="10577" y="8964"/>
                  <a:pt x="10631" y="8963"/>
                  <a:pt x="10669" y="8998"/>
                </a:cubicBezTo>
                <a:cubicBezTo>
                  <a:pt x="10706" y="9034"/>
                  <a:pt x="10775" y="9034"/>
                  <a:pt x="10883" y="9000"/>
                </a:cubicBezTo>
                <a:cubicBezTo>
                  <a:pt x="10991" y="8966"/>
                  <a:pt x="11058" y="8968"/>
                  <a:pt x="11095" y="9003"/>
                </a:cubicBezTo>
                <a:cubicBezTo>
                  <a:pt x="11133" y="9039"/>
                  <a:pt x="11185" y="9038"/>
                  <a:pt x="11263" y="9000"/>
                </a:cubicBezTo>
                <a:cubicBezTo>
                  <a:pt x="11329" y="8968"/>
                  <a:pt x="11393" y="8965"/>
                  <a:pt x="11422" y="8993"/>
                </a:cubicBezTo>
                <a:cubicBezTo>
                  <a:pt x="11478" y="9046"/>
                  <a:pt x="11889" y="9042"/>
                  <a:pt x="12037" y="8987"/>
                </a:cubicBezTo>
                <a:cubicBezTo>
                  <a:pt x="12092" y="8967"/>
                  <a:pt x="12157" y="8969"/>
                  <a:pt x="12182" y="8992"/>
                </a:cubicBezTo>
                <a:cubicBezTo>
                  <a:pt x="12236" y="9043"/>
                  <a:pt x="13162" y="9038"/>
                  <a:pt x="13304" y="8986"/>
                </a:cubicBezTo>
                <a:cubicBezTo>
                  <a:pt x="13359" y="8966"/>
                  <a:pt x="13426" y="8972"/>
                  <a:pt x="13454" y="8998"/>
                </a:cubicBezTo>
                <a:cubicBezTo>
                  <a:pt x="13484" y="9027"/>
                  <a:pt x="13623" y="9008"/>
                  <a:pt x="13800" y="8949"/>
                </a:cubicBezTo>
                <a:cubicBezTo>
                  <a:pt x="14059" y="8864"/>
                  <a:pt x="14101" y="8862"/>
                  <a:pt x="14146" y="8930"/>
                </a:cubicBezTo>
                <a:cubicBezTo>
                  <a:pt x="14174" y="8973"/>
                  <a:pt x="14251" y="8994"/>
                  <a:pt x="14323" y="8978"/>
                </a:cubicBezTo>
                <a:cubicBezTo>
                  <a:pt x="14392" y="8962"/>
                  <a:pt x="14498" y="8973"/>
                  <a:pt x="14558" y="9002"/>
                </a:cubicBezTo>
                <a:cubicBezTo>
                  <a:pt x="14635" y="9040"/>
                  <a:pt x="14683" y="9039"/>
                  <a:pt x="14724" y="9000"/>
                </a:cubicBezTo>
                <a:cubicBezTo>
                  <a:pt x="14765" y="8962"/>
                  <a:pt x="14816" y="8963"/>
                  <a:pt x="14904" y="9006"/>
                </a:cubicBezTo>
                <a:cubicBezTo>
                  <a:pt x="14997" y="9051"/>
                  <a:pt x="15049" y="9052"/>
                  <a:pt x="15123" y="9009"/>
                </a:cubicBezTo>
                <a:cubicBezTo>
                  <a:pt x="15246" y="8936"/>
                  <a:pt x="15666" y="8934"/>
                  <a:pt x="15741" y="9005"/>
                </a:cubicBezTo>
                <a:cubicBezTo>
                  <a:pt x="15781" y="9043"/>
                  <a:pt x="15824" y="9043"/>
                  <a:pt x="15888" y="9006"/>
                </a:cubicBezTo>
                <a:cubicBezTo>
                  <a:pt x="15951" y="8969"/>
                  <a:pt x="16010" y="8969"/>
                  <a:pt x="16089" y="9008"/>
                </a:cubicBezTo>
                <a:cubicBezTo>
                  <a:pt x="16170" y="9047"/>
                  <a:pt x="16232" y="9047"/>
                  <a:pt x="16314" y="9007"/>
                </a:cubicBezTo>
                <a:cubicBezTo>
                  <a:pt x="16376" y="8977"/>
                  <a:pt x="16448" y="8965"/>
                  <a:pt x="16475" y="8981"/>
                </a:cubicBezTo>
                <a:cubicBezTo>
                  <a:pt x="16502" y="8996"/>
                  <a:pt x="16747" y="9013"/>
                  <a:pt x="17018" y="9017"/>
                </a:cubicBezTo>
                <a:cubicBezTo>
                  <a:pt x="17288" y="9022"/>
                  <a:pt x="17557" y="9044"/>
                  <a:pt x="17615" y="9066"/>
                </a:cubicBezTo>
                <a:cubicBezTo>
                  <a:pt x="17750" y="9117"/>
                  <a:pt x="17888" y="9067"/>
                  <a:pt x="17888" y="8968"/>
                </a:cubicBezTo>
                <a:cubicBezTo>
                  <a:pt x="17888" y="8922"/>
                  <a:pt x="17840" y="8902"/>
                  <a:pt x="17768" y="8918"/>
                </a:cubicBezTo>
                <a:cubicBezTo>
                  <a:pt x="17609" y="8954"/>
                  <a:pt x="17249" y="8564"/>
                  <a:pt x="17373" y="8491"/>
                </a:cubicBezTo>
                <a:cubicBezTo>
                  <a:pt x="17431" y="8457"/>
                  <a:pt x="17500" y="8461"/>
                  <a:pt x="17586" y="8502"/>
                </a:cubicBezTo>
                <a:cubicBezTo>
                  <a:pt x="17733" y="8574"/>
                  <a:pt x="17888" y="8533"/>
                  <a:pt x="17888" y="8423"/>
                </a:cubicBezTo>
                <a:cubicBezTo>
                  <a:pt x="17888" y="8375"/>
                  <a:pt x="17842" y="8358"/>
                  <a:pt x="17760" y="8376"/>
                </a:cubicBezTo>
                <a:cubicBezTo>
                  <a:pt x="17681" y="8394"/>
                  <a:pt x="17608" y="8372"/>
                  <a:pt x="17575" y="8320"/>
                </a:cubicBezTo>
                <a:cubicBezTo>
                  <a:pt x="17544" y="8273"/>
                  <a:pt x="17464" y="8210"/>
                  <a:pt x="17398" y="8180"/>
                </a:cubicBezTo>
                <a:cubicBezTo>
                  <a:pt x="17299" y="8137"/>
                  <a:pt x="17297" y="8106"/>
                  <a:pt x="17378" y="8017"/>
                </a:cubicBezTo>
                <a:cubicBezTo>
                  <a:pt x="17458" y="7929"/>
                  <a:pt x="17503" y="7918"/>
                  <a:pt x="17596" y="7963"/>
                </a:cubicBezTo>
                <a:cubicBezTo>
                  <a:pt x="17735" y="8031"/>
                  <a:pt x="17888" y="7986"/>
                  <a:pt x="17888" y="7879"/>
                </a:cubicBezTo>
                <a:cubicBezTo>
                  <a:pt x="17888" y="7831"/>
                  <a:pt x="17842" y="7814"/>
                  <a:pt x="17760" y="7832"/>
                </a:cubicBezTo>
                <a:cubicBezTo>
                  <a:pt x="17674" y="7851"/>
                  <a:pt x="17603" y="7820"/>
                  <a:pt x="17550" y="7739"/>
                </a:cubicBezTo>
                <a:cubicBezTo>
                  <a:pt x="17465" y="7608"/>
                  <a:pt x="17434" y="7600"/>
                  <a:pt x="17172" y="7662"/>
                </a:cubicBezTo>
                <a:cubicBezTo>
                  <a:pt x="17079" y="7683"/>
                  <a:pt x="16912" y="7682"/>
                  <a:pt x="16802" y="7658"/>
                </a:cubicBezTo>
                <a:cubicBezTo>
                  <a:pt x="16671" y="7629"/>
                  <a:pt x="16563" y="7633"/>
                  <a:pt x="16486" y="7670"/>
                </a:cubicBezTo>
                <a:cubicBezTo>
                  <a:pt x="16399" y="7713"/>
                  <a:pt x="16339" y="7712"/>
                  <a:pt x="16247" y="7667"/>
                </a:cubicBezTo>
                <a:cubicBezTo>
                  <a:pt x="16179" y="7634"/>
                  <a:pt x="16078" y="7624"/>
                  <a:pt x="16023" y="7644"/>
                </a:cubicBezTo>
                <a:cubicBezTo>
                  <a:pt x="15967" y="7664"/>
                  <a:pt x="15607" y="7679"/>
                  <a:pt x="15223" y="7678"/>
                </a:cubicBezTo>
                <a:cubicBezTo>
                  <a:pt x="14697" y="7675"/>
                  <a:pt x="14513" y="7691"/>
                  <a:pt x="14479" y="7743"/>
                </a:cubicBezTo>
                <a:cubicBezTo>
                  <a:pt x="14405" y="7856"/>
                  <a:pt x="14178" y="7824"/>
                  <a:pt x="14089" y="7688"/>
                </a:cubicBezTo>
                <a:cubicBezTo>
                  <a:pt x="14019" y="7579"/>
                  <a:pt x="13985" y="7569"/>
                  <a:pt x="13832" y="7617"/>
                </a:cubicBezTo>
                <a:cubicBezTo>
                  <a:pt x="13735" y="7648"/>
                  <a:pt x="13602" y="7661"/>
                  <a:pt x="13537" y="7647"/>
                </a:cubicBezTo>
                <a:cubicBezTo>
                  <a:pt x="13473" y="7632"/>
                  <a:pt x="13403" y="7636"/>
                  <a:pt x="13383" y="7655"/>
                </a:cubicBezTo>
                <a:cubicBezTo>
                  <a:pt x="13340" y="7696"/>
                  <a:pt x="12562" y="7697"/>
                  <a:pt x="12441" y="7657"/>
                </a:cubicBezTo>
                <a:cubicBezTo>
                  <a:pt x="12396" y="7642"/>
                  <a:pt x="12101" y="7633"/>
                  <a:pt x="11784" y="7638"/>
                </a:cubicBezTo>
                <a:cubicBezTo>
                  <a:pt x="11468" y="7643"/>
                  <a:pt x="11189" y="7627"/>
                  <a:pt x="11165" y="7604"/>
                </a:cubicBezTo>
                <a:cubicBezTo>
                  <a:pt x="11152" y="7593"/>
                  <a:pt x="11128" y="7588"/>
                  <a:pt x="11099" y="7591"/>
                </a:cubicBezTo>
                <a:close/>
                <a:moveTo>
                  <a:pt x="4932" y="7615"/>
                </a:moveTo>
                <a:cubicBezTo>
                  <a:pt x="4753" y="7615"/>
                  <a:pt x="4721" y="7639"/>
                  <a:pt x="4721" y="7764"/>
                </a:cubicBezTo>
                <a:cubicBezTo>
                  <a:pt x="4721" y="7940"/>
                  <a:pt x="4829" y="7955"/>
                  <a:pt x="5011" y="7803"/>
                </a:cubicBezTo>
                <a:cubicBezTo>
                  <a:pt x="5191" y="7652"/>
                  <a:pt x="5177" y="7615"/>
                  <a:pt x="4932" y="7615"/>
                </a:cubicBezTo>
                <a:close/>
                <a:moveTo>
                  <a:pt x="3369" y="7665"/>
                </a:moveTo>
                <a:cubicBezTo>
                  <a:pt x="3234" y="7665"/>
                  <a:pt x="3081" y="7876"/>
                  <a:pt x="3175" y="7931"/>
                </a:cubicBezTo>
                <a:cubicBezTo>
                  <a:pt x="3195" y="7942"/>
                  <a:pt x="3279" y="7941"/>
                  <a:pt x="3364" y="7928"/>
                </a:cubicBezTo>
                <a:cubicBezTo>
                  <a:pt x="3571" y="7896"/>
                  <a:pt x="3575" y="7665"/>
                  <a:pt x="3369" y="7665"/>
                </a:cubicBezTo>
                <a:close/>
                <a:moveTo>
                  <a:pt x="4172" y="7714"/>
                </a:moveTo>
                <a:cubicBezTo>
                  <a:pt x="4041" y="7714"/>
                  <a:pt x="3961" y="7743"/>
                  <a:pt x="3961" y="7789"/>
                </a:cubicBezTo>
                <a:cubicBezTo>
                  <a:pt x="3961" y="7835"/>
                  <a:pt x="4041" y="7863"/>
                  <a:pt x="4172" y="7863"/>
                </a:cubicBezTo>
                <a:cubicBezTo>
                  <a:pt x="4303" y="7863"/>
                  <a:pt x="4383" y="7835"/>
                  <a:pt x="4383" y="7789"/>
                </a:cubicBezTo>
                <a:cubicBezTo>
                  <a:pt x="4383" y="7743"/>
                  <a:pt x="4303" y="7714"/>
                  <a:pt x="4172" y="7714"/>
                </a:cubicBezTo>
                <a:close/>
                <a:moveTo>
                  <a:pt x="5312" y="7813"/>
                </a:moveTo>
                <a:cubicBezTo>
                  <a:pt x="5265" y="7813"/>
                  <a:pt x="5226" y="7836"/>
                  <a:pt x="5226" y="7863"/>
                </a:cubicBezTo>
                <a:cubicBezTo>
                  <a:pt x="5226" y="7890"/>
                  <a:pt x="5265" y="7912"/>
                  <a:pt x="5312" y="7912"/>
                </a:cubicBezTo>
                <a:cubicBezTo>
                  <a:pt x="5358" y="7912"/>
                  <a:pt x="5395" y="7890"/>
                  <a:pt x="5395" y="7863"/>
                </a:cubicBezTo>
                <a:cubicBezTo>
                  <a:pt x="5395" y="7836"/>
                  <a:pt x="5358" y="7813"/>
                  <a:pt x="5312" y="7813"/>
                </a:cubicBezTo>
                <a:close/>
                <a:moveTo>
                  <a:pt x="4888" y="8160"/>
                </a:moveTo>
                <a:cubicBezTo>
                  <a:pt x="4757" y="8160"/>
                  <a:pt x="4721" y="8193"/>
                  <a:pt x="4721" y="8308"/>
                </a:cubicBezTo>
                <a:cubicBezTo>
                  <a:pt x="4721" y="8466"/>
                  <a:pt x="4792" y="8493"/>
                  <a:pt x="4956" y="8397"/>
                </a:cubicBezTo>
                <a:cubicBezTo>
                  <a:pt x="5119" y="8301"/>
                  <a:pt x="5079" y="8160"/>
                  <a:pt x="4888" y="8160"/>
                </a:cubicBezTo>
                <a:close/>
                <a:moveTo>
                  <a:pt x="3369" y="8210"/>
                </a:moveTo>
                <a:cubicBezTo>
                  <a:pt x="3234" y="8210"/>
                  <a:pt x="3081" y="8420"/>
                  <a:pt x="3175" y="8475"/>
                </a:cubicBezTo>
                <a:cubicBezTo>
                  <a:pt x="3195" y="8486"/>
                  <a:pt x="3279" y="8485"/>
                  <a:pt x="3364" y="8472"/>
                </a:cubicBezTo>
                <a:cubicBezTo>
                  <a:pt x="3571" y="8440"/>
                  <a:pt x="3575" y="8210"/>
                  <a:pt x="3369" y="8210"/>
                </a:cubicBezTo>
                <a:close/>
                <a:moveTo>
                  <a:pt x="4172" y="8258"/>
                </a:moveTo>
                <a:cubicBezTo>
                  <a:pt x="4041" y="8258"/>
                  <a:pt x="3961" y="8287"/>
                  <a:pt x="3961" y="8333"/>
                </a:cubicBezTo>
                <a:cubicBezTo>
                  <a:pt x="3961" y="8379"/>
                  <a:pt x="4041" y="8407"/>
                  <a:pt x="4172" y="8407"/>
                </a:cubicBezTo>
                <a:cubicBezTo>
                  <a:pt x="4303" y="8407"/>
                  <a:pt x="4383" y="8379"/>
                  <a:pt x="4383" y="8333"/>
                </a:cubicBezTo>
                <a:cubicBezTo>
                  <a:pt x="4383" y="8287"/>
                  <a:pt x="4303" y="8258"/>
                  <a:pt x="4172" y="8258"/>
                </a:cubicBezTo>
                <a:close/>
                <a:moveTo>
                  <a:pt x="5312" y="8357"/>
                </a:moveTo>
                <a:cubicBezTo>
                  <a:pt x="5265" y="8357"/>
                  <a:pt x="5226" y="8380"/>
                  <a:pt x="5226" y="8407"/>
                </a:cubicBezTo>
                <a:cubicBezTo>
                  <a:pt x="5226" y="8434"/>
                  <a:pt x="5265" y="8456"/>
                  <a:pt x="5312" y="8456"/>
                </a:cubicBezTo>
                <a:cubicBezTo>
                  <a:pt x="5358" y="8456"/>
                  <a:pt x="5395" y="8434"/>
                  <a:pt x="5395" y="8407"/>
                </a:cubicBezTo>
                <a:cubicBezTo>
                  <a:pt x="5395" y="8380"/>
                  <a:pt x="5358" y="8357"/>
                  <a:pt x="5312" y="8357"/>
                </a:cubicBezTo>
                <a:close/>
                <a:moveTo>
                  <a:pt x="4830" y="8682"/>
                </a:moveTo>
                <a:cubicBezTo>
                  <a:pt x="4758" y="8687"/>
                  <a:pt x="4721" y="8737"/>
                  <a:pt x="4721" y="8831"/>
                </a:cubicBezTo>
                <a:cubicBezTo>
                  <a:pt x="4721" y="8959"/>
                  <a:pt x="4874" y="8990"/>
                  <a:pt x="5038" y="8894"/>
                </a:cubicBezTo>
                <a:cubicBezTo>
                  <a:pt x="5113" y="8850"/>
                  <a:pt x="5150" y="8856"/>
                  <a:pt x="5191" y="8918"/>
                </a:cubicBezTo>
                <a:cubicBezTo>
                  <a:pt x="5221" y="8964"/>
                  <a:pt x="5278" y="9000"/>
                  <a:pt x="5320" y="9000"/>
                </a:cubicBezTo>
                <a:cubicBezTo>
                  <a:pt x="5438" y="9000"/>
                  <a:pt x="5413" y="8973"/>
                  <a:pt x="5144" y="8804"/>
                </a:cubicBezTo>
                <a:cubicBezTo>
                  <a:pt x="5007" y="8719"/>
                  <a:pt x="4902" y="8678"/>
                  <a:pt x="4830" y="8682"/>
                </a:cubicBezTo>
                <a:close/>
                <a:moveTo>
                  <a:pt x="3369" y="8754"/>
                </a:moveTo>
                <a:cubicBezTo>
                  <a:pt x="3277" y="8754"/>
                  <a:pt x="3205" y="8801"/>
                  <a:pt x="3180" y="8877"/>
                </a:cubicBezTo>
                <a:cubicBezTo>
                  <a:pt x="3147" y="8979"/>
                  <a:pt x="3173" y="9000"/>
                  <a:pt x="3328" y="9000"/>
                </a:cubicBezTo>
                <a:cubicBezTo>
                  <a:pt x="3473" y="9000"/>
                  <a:pt x="3517" y="8972"/>
                  <a:pt x="3517" y="8877"/>
                </a:cubicBezTo>
                <a:cubicBezTo>
                  <a:pt x="3517" y="8792"/>
                  <a:pt x="3471" y="8754"/>
                  <a:pt x="3369" y="8754"/>
                </a:cubicBezTo>
                <a:close/>
                <a:moveTo>
                  <a:pt x="4122" y="8808"/>
                </a:moveTo>
                <a:cubicBezTo>
                  <a:pt x="3988" y="8811"/>
                  <a:pt x="3868" y="8855"/>
                  <a:pt x="3918" y="8901"/>
                </a:cubicBezTo>
                <a:cubicBezTo>
                  <a:pt x="3987" y="8967"/>
                  <a:pt x="4383" y="8966"/>
                  <a:pt x="4383" y="8901"/>
                </a:cubicBezTo>
                <a:cubicBezTo>
                  <a:pt x="4383" y="8872"/>
                  <a:pt x="4325" y="8836"/>
                  <a:pt x="4256" y="8820"/>
                </a:cubicBezTo>
                <a:cubicBezTo>
                  <a:pt x="4213" y="8811"/>
                  <a:pt x="4167" y="8807"/>
                  <a:pt x="4122" y="8808"/>
                </a:cubicBezTo>
                <a:close/>
                <a:moveTo>
                  <a:pt x="7992" y="9797"/>
                </a:moveTo>
                <a:cubicBezTo>
                  <a:pt x="7920" y="9787"/>
                  <a:pt x="7851" y="9809"/>
                  <a:pt x="7813" y="9866"/>
                </a:cubicBezTo>
                <a:cubicBezTo>
                  <a:pt x="7786" y="9907"/>
                  <a:pt x="7706" y="9941"/>
                  <a:pt x="7634" y="9941"/>
                </a:cubicBezTo>
                <a:cubicBezTo>
                  <a:pt x="7563" y="9941"/>
                  <a:pt x="7506" y="9963"/>
                  <a:pt x="7506" y="9990"/>
                </a:cubicBezTo>
                <a:cubicBezTo>
                  <a:pt x="7506" y="10017"/>
                  <a:pt x="7573" y="10040"/>
                  <a:pt x="7657" y="10040"/>
                </a:cubicBezTo>
                <a:cubicBezTo>
                  <a:pt x="7741" y="10040"/>
                  <a:pt x="7846" y="10060"/>
                  <a:pt x="7890" y="10085"/>
                </a:cubicBezTo>
                <a:cubicBezTo>
                  <a:pt x="7934" y="10110"/>
                  <a:pt x="8066" y="10140"/>
                  <a:pt x="8182" y="10153"/>
                </a:cubicBezTo>
                <a:cubicBezTo>
                  <a:pt x="8298" y="10165"/>
                  <a:pt x="8421" y="10177"/>
                  <a:pt x="8455" y="10181"/>
                </a:cubicBezTo>
                <a:cubicBezTo>
                  <a:pt x="8490" y="10185"/>
                  <a:pt x="8518" y="10141"/>
                  <a:pt x="8518" y="10084"/>
                </a:cubicBezTo>
                <a:cubicBezTo>
                  <a:pt x="8518" y="10011"/>
                  <a:pt x="8480" y="9988"/>
                  <a:pt x="8389" y="10009"/>
                </a:cubicBezTo>
                <a:cubicBezTo>
                  <a:pt x="8303" y="10028"/>
                  <a:pt x="8233" y="9997"/>
                  <a:pt x="8180" y="9915"/>
                </a:cubicBezTo>
                <a:cubicBezTo>
                  <a:pt x="8136" y="9847"/>
                  <a:pt x="8063" y="9806"/>
                  <a:pt x="7992" y="9797"/>
                </a:cubicBezTo>
                <a:close/>
                <a:moveTo>
                  <a:pt x="7300" y="9798"/>
                </a:moveTo>
                <a:cubicBezTo>
                  <a:pt x="7251" y="9798"/>
                  <a:pt x="7142" y="9819"/>
                  <a:pt x="6928" y="9864"/>
                </a:cubicBezTo>
                <a:cubicBezTo>
                  <a:pt x="6737" y="9903"/>
                  <a:pt x="6562" y="9917"/>
                  <a:pt x="6538" y="9894"/>
                </a:cubicBezTo>
                <a:cubicBezTo>
                  <a:pt x="6456" y="9815"/>
                  <a:pt x="5531" y="9850"/>
                  <a:pt x="5416" y="9936"/>
                </a:cubicBezTo>
                <a:cubicBezTo>
                  <a:pt x="5321" y="10007"/>
                  <a:pt x="5300" y="10007"/>
                  <a:pt x="5205" y="9939"/>
                </a:cubicBezTo>
                <a:cubicBezTo>
                  <a:pt x="5147" y="9897"/>
                  <a:pt x="5020" y="9860"/>
                  <a:pt x="4924" y="9856"/>
                </a:cubicBezTo>
                <a:cubicBezTo>
                  <a:pt x="4784" y="9851"/>
                  <a:pt x="4748" y="9878"/>
                  <a:pt x="4748" y="9988"/>
                </a:cubicBezTo>
                <a:cubicBezTo>
                  <a:pt x="4748" y="10120"/>
                  <a:pt x="4766" y="10126"/>
                  <a:pt x="5093" y="10114"/>
                </a:cubicBezTo>
                <a:cubicBezTo>
                  <a:pt x="5282" y="10107"/>
                  <a:pt x="5437" y="10096"/>
                  <a:pt x="5437" y="10089"/>
                </a:cubicBezTo>
                <a:cubicBezTo>
                  <a:pt x="5437" y="10058"/>
                  <a:pt x="5952" y="10059"/>
                  <a:pt x="6028" y="10090"/>
                </a:cubicBezTo>
                <a:cubicBezTo>
                  <a:pt x="6136" y="10133"/>
                  <a:pt x="6505" y="10124"/>
                  <a:pt x="6635" y="10075"/>
                </a:cubicBezTo>
                <a:cubicBezTo>
                  <a:pt x="6690" y="10055"/>
                  <a:pt x="6759" y="10062"/>
                  <a:pt x="6789" y="10090"/>
                </a:cubicBezTo>
                <a:cubicBezTo>
                  <a:pt x="6828" y="10127"/>
                  <a:pt x="6881" y="10126"/>
                  <a:pt x="6963" y="10086"/>
                </a:cubicBezTo>
                <a:cubicBezTo>
                  <a:pt x="7055" y="10041"/>
                  <a:pt x="7093" y="10046"/>
                  <a:pt x="7134" y="10108"/>
                </a:cubicBezTo>
                <a:cubicBezTo>
                  <a:pt x="7163" y="10152"/>
                  <a:pt x="7215" y="10188"/>
                  <a:pt x="7251" y="10188"/>
                </a:cubicBezTo>
                <a:cubicBezTo>
                  <a:pt x="7348" y="10188"/>
                  <a:pt x="7419" y="9995"/>
                  <a:pt x="7333" y="9964"/>
                </a:cubicBezTo>
                <a:cubicBezTo>
                  <a:pt x="7293" y="9950"/>
                  <a:pt x="7281" y="9904"/>
                  <a:pt x="7308" y="9865"/>
                </a:cubicBezTo>
                <a:cubicBezTo>
                  <a:pt x="7337" y="9820"/>
                  <a:pt x="7348" y="9798"/>
                  <a:pt x="7300" y="9798"/>
                </a:cubicBezTo>
                <a:close/>
                <a:moveTo>
                  <a:pt x="9046" y="9803"/>
                </a:moveTo>
                <a:lnTo>
                  <a:pt x="9057" y="9943"/>
                </a:lnTo>
                <a:cubicBezTo>
                  <a:pt x="9072" y="10117"/>
                  <a:pt x="9156" y="10169"/>
                  <a:pt x="9305" y="10096"/>
                </a:cubicBezTo>
                <a:cubicBezTo>
                  <a:pt x="9369" y="10065"/>
                  <a:pt x="9449" y="10057"/>
                  <a:pt x="9482" y="10076"/>
                </a:cubicBezTo>
                <a:cubicBezTo>
                  <a:pt x="9576" y="10131"/>
                  <a:pt x="10067" y="10135"/>
                  <a:pt x="10178" y="10082"/>
                </a:cubicBezTo>
                <a:cubicBezTo>
                  <a:pt x="10241" y="10052"/>
                  <a:pt x="10296" y="10055"/>
                  <a:pt x="10334" y="10090"/>
                </a:cubicBezTo>
                <a:cubicBezTo>
                  <a:pt x="10366" y="10121"/>
                  <a:pt x="10444" y="10134"/>
                  <a:pt x="10508" y="10120"/>
                </a:cubicBezTo>
                <a:cubicBezTo>
                  <a:pt x="10571" y="10105"/>
                  <a:pt x="10649" y="10117"/>
                  <a:pt x="10678" y="10145"/>
                </a:cubicBezTo>
                <a:cubicBezTo>
                  <a:pt x="10743" y="10206"/>
                  <a:pt x="10862" y="10145"/>
                  <a:pt x="10886" y="10040"/>
                </a:cubicBezTo>
                <a:cubicBezTo>
                  <a:pt x="10938" y="9813"/>
                  <a:pt x="10926" y="9809"/>
                  <a:pt x="9964" y="9806"/>
                </a:cubicBezTo>
                <a:lnTo>
                  <a:pt x="9046" y="9803"/>
                </a:lnTo>
                <a:close/>
                <a:moveTo>
                  <a:pt x="3369" y="9842"/>
                </a:moveTo>
                <a:cubicBezTo>
                  <a:pt x="3234" y="9842"/>
                  <a:pt x="3081" y="10052"/>
                  <a:pt x="3175" y="10107"/>
                </a:cubicBezTo>
                <a:cubicBezTo>
                  <a:pt x="3195" y="10119"/>
                  <a:pt x="3279" y="10118"/>
                  <a:pt x="3364" y="10105"/>
                </a:cubicBezTo>
                <a:cubicBezTo>
                  <a:pt x="3571" y="10073"/>
                  <a:pt x="3575" y="9842"/>
                  <a:pt x="3369" y="9842"/>
                </a:cubicBezTo>
                <a:close/>
                <a:moveTo>
                  <a:pt x="4177" y="9891"/>
                </a:moveTo>
                <a:cubicBezTo>
                  <a:pt x="4063" y="9891"/>
                  <a:pt x="3946" y="9914"/>
                  <a:pt x="3918" y="9941"/>
                </a:cubicBezTo>
                <a:cubicBezTo>
                  <a:pt x="3887" y="9970"/>
                  <a:pt x="3973" y="9990"/>
                  <a:pt x="4124" y="9990"/>
                </a:cubicBezTo>
                <a:cubicBezTo>
                  <a:pt x="4266" y="9990"/>
                  <a:pt x="4383" y="9968"/>
                  <a:pt x="4383" y="9941"/>
                </a:cubicBezTo>
                <a:cubicBezTo>
                  <a:pt x="4383" y="9914"/>
                  <a:pt x="4290" y="9891"/>
                  <a:pt x="4177" y="9891"/>
                </a:cubicBezTo>
                <a:close/>
                <a:moveTo>
                  <a:pt x="8887" y="10311"/>
                </a:moveTo>
                <a:cubicBezTo>
                  <a:pt x="8870" y="10310"/>
                  <a:pt x="8855" y="10312"/>
                  <a:pt x="8839" y="10318"/>
                </a:cubicBezTo>
                <a:cubicBezTo>
                  <a:pt x="8744" y="10352"/>
                  <a:pt x="8381" y="10379"/>
                  <a:pt x="7717" y="10403"/>
                </a:cubicBezTo>
                <a:cubicBezTo>
                  <a:pt x="7577" y="10408"/>
                  <a:pt x="7421" y="10395"/>
                  <a:pt x="7369" y="10374"/>
                </a:cubicBezTo>
                <a:cubicBezTo>
                  <a:pt x="7317" y="10353"/>
                  <a:pt x="7184" y="10355"/>
                  <a:pt x="7074" y="10379"/>
                </a:cubicBezTo>
                <a:cubicBezTo>
                  <a:pt x="6964" y="10402"/>
                  <a:pt x="6765" y="10403"/>
                  <a:pt x="6630" y="10380"/>
                </a:cubicBezTo>
                <a:cubicBezTo>
                  <a:pt x="6495" y="10358"/>
                  <a:pt x="6349" y="10352"/>
                  <a:pt x="6305" y="10368"/>
                </a:cubicBezTo>
                <a:cubicBezTo>
                  <a:pt x="6261" y="10384"/>
                  <a:pt x="6079" y="10396"/>
                  <a:pt x="5902" y="10395"/>
                </a:cubicBezTo>
                <a:cubicBezTo>
                  <a:pt x="5653" y="10393"/>
                  <a:pt x="5572" y="10413"/>
                  <a:pt x="5539" y="10488"/>
                </a:cubicBezTo>
                <a:cubicBezTo>
                  <a:pt x="5510" y="10551"/>
                  <a:pt x="5450" y="10574"/>
                  <a:pt x="5361" y="10554"/>
                </a:cubicBezTo>
                <a:cubicBezTo>
                  <a:pt x="5273" y="10534"/>
                  <a:pt x="5226" y="10551"/>
                  <a:pt x="5226" y="10604"/>
                </a:cubicBezTo>
                <a:cubicBezTo>
                  <a:pt x="5226" y="10686"/>
                  <a:pt x="5355" y="10712"/>
                  <a:pt x="5427" y="10643"/>
                </a:cubicBezTo>
                <a:cubicBezTo>
                  <a:pt x="5478" y="10595"/>
                  <a:pt x="5805" y="10602"/>
                  <a:pt x="6009" y="10655"/>
                </a:cubicBezTo>
                <a:cubicBezTo>
                  <a:pt x="6095" y="10678"/>
                  <a:pt x="6207" y="10670"/>
                  <a:pt x="6276" y="10637"/>
                </a:cubicBezTo>
                <a:cubicBezTo>
                  <a:pt x="6354" y="10598"/>
                  <a:pt x="6411" y="10596"/>
                  <a:pt x="6446" y="10630"/>
                </a:cubicBezTo>
                <a:cubicBezTo>
                  <a:pt x="6476" y="10658"/>
                  <a:pt x="6651" y="10672"/>
                  <a:pt x="6834" y="10662"/>
                </a:cubicBezTo>
                <a:cubicBezTo>
                  <a:pt x="7018" y="10652"/>
                  <a:pt x="7193" y="10666"/>
                  <a:pt x="7222" y="10694"/>
                </a:cubicBezTo>
                <a:cubicBezTo>
                  <a:pt x="7255" y="10725"/>
                  <a:pt x="7307" y="10713"/>
                  <a:pt x="7354" y="10663"/>
                </a:cubicBezTo>
                <a:cubicBezTo>
                  <a:pt x="7400" y="10615"/>
                  <a:pt x="7473" y="10597"/>
                  <a:pt x="7531" y="10620"/>
                </a:cubicBezTo>
                <a:cubicBezTo>
                  <a:pt x="7678" y="10675"/>
                  <a:pt x="8037" y="10675"/>
                  <a:pt x="8159" y="10620"/>
                </a:cubicBezTo>
                <a:cubicBezTo>
                  <a:pt x="8228" y="10588"/>
                  <a:pt x="8305" y="10591"/>
                  <a:pt x="8381" y="10628"/>
                </a:cubicBezTo>
                <a:cubicBezTo>
                  <a:pt x="8514" y="10693"/>
                  <a:pt x="8767" y="10651"/>
                  <a:pt x="8919" y="10538"/>
                </a:cubicBezTo>
                <a:cubicBezTo>
                  <a:pt x="9011" y="10470"/>
                  <a:pt x="9028" y="10474"/>
                  <a:pt x="9075" y="10572"/>
                </a:cubicBezTo>
                <a:cubicBezTo>
                  <a:pt x="9131" y="10688"/>
                  <a:pt x="9234" y="10715"/>
                  <a:pt x="9317" y="10637"/>
                </a:cubicBezTo>
                <a:cubicBezTo>
                  <a:pt x="9368" y="10587"/>
                  <a:pt x="9692" y="10594"/>
                  <a:pt x="9838" y="10647"/>
                </a:cubicBezTo>
                <a:cubicBezTo>
                  <a:pt x="9886" y="10664"/>
                  <a:pt x="10087" y="10673"/>
                  <a:pt x="10284" y="10667"/>
                </a:cubicBezTo>
                <a:cubicBezTo>
                  <a:pt x="10481" y="10660"/>
                  <a:pt x="10660" y="10672"/>
                  <a:pt x="10683" y="10694"/>
                </a:cubicBezTo>
                <a:cubicBezTo>
                  <a:pt x="10706" y="10716"/>
                  <a:pt x="10770" y="10717"/>
                  <a:pt x="10825" y="10697"/>
                </a:cubicBezTo>
                <a:cubicBezTo>
                  <a:pt x="10965" y="10644"/>
                  <a:pt x="11807" y="10640"/>
                  <a:pt x="11862" y="10691"/>
                </a:cubicBezTo>
                <a:cubicBezTo>
                  <a:pt x="11951" y="10776"/>
                  <a:pt x="12064" y="10673"/>
                  <a:pt x="12064" y="10508"/>
                </a:cubicBezTo>
                <a:lnTo>
                  <a:pt x="12064" y="10338"/>
                </a:lnTo>
                <a:lnTo>
                  <a:pt x="11664" y="10365"/>
                </a:lnTo>
                <a:cubicBezTo>
                  <a:pt x="11443" y="10380"/>
                  <a:pt x="11205" y="10390"/>
                  <a:pt x="11136" y="10387"/>
                </a:cubicBezTo>
                <a:cubicBezTo>
                  <a:pt x="11066" y="10384"/>
                  <a:pt x="10743" y="10377"/>
                  <a:pt x="10418" y="10371"/>
                </a:cubicBezTo>
                <a:cubicBezTo>
                  <a:pt x="10093" y="10365"/>
                  <a:pt x="9784" y="10344"/>
                  <a:pt x="9730" y="10324"/>
                </a:cubicBezTo>
                <a:cubicBezTo>
                  <a:pt x="9675" y="10303"/>
                  <a:pt x="9548" y="10339"/>
                  <a:pt x="9434" y="10410"/>
                </a:cubicBezTo>
                <a:cubicBezTo>
                  <a:pt x="9183" y="10565"/>
                  <a:pt x="9125" y="10565"/>
                  <a:pt x="9024" y="10408"/>
                </a:cubicBezTo>
                <a:cubicBezTo>
                  <a:pt x="8984" y="10347"/>
                  <a:pt x="8936" y="10314"/>
                  <a:pt x="8887" y="10311"/>
                </a:cubicBezTo>
                <a:close/>
                <a:moveTo>
                  <a:pt x="4932" y="10336"/>
                </a:moveTo>
                <a:cubicBezTo>
                  <a:pt x="4753" y="10336"/>
                  <a:pt x="4721" y="10360"/>
                  <a:pt x="4721" y="10485"/>
                </a:cubicBezTo>
                <a:cubicBezTo>
                  <a:pt x="4721" y="10661"/>
                  <a:pt x="4829" y="10675"/>
                  <a:pt x="5011" y="10524"/>
                </a:cubicBezTo>
                <a:cubicBezTo>
                  <a:pt x="5191" y="10372"/>
                  <a:pt x="5177" y="10336"/>
                  <a:pt x="4932" y="10336"/>
                </a:cubicBezTo>
                <a:close/>
                <a:moveTo>
                  <a:pt x="3369" y="10386"/>
                </a:moveTo>
                <a:cubicBezTo>
                  <a:pt x="3234" y="10386"/>
                  <a:pt x="3081" y="10596"/>
                  <a:pt x="3175" y="10652"/>
                </a:cubicBezTo>
                <a:cubicBezTo>
                  <a:pt x="3195" y="10663"/>
                  <a:pt x="3279" y="10662"/>
                  <a:pt x="3364" y="10649"/>
                </a:cubicBezTo>
                <a:cubicBezTo>
                  <a:pt x="3571" y="10617"/>
                  <a:pt x="3575" y="10386"/>
                  <a:pt x="3369" y="10386"/>
                </a:cubicBezTo>
                <a:close/>
                <a:moveTo>
                  <a:pt x="4178" y="10435"/>
                </a:moveTo>
                <a:cubicBezTo>
                  <a:pt x="4036" y="10435"/>
                  <a:pt x="3961" y="10463"/>
                  <a:pt x="3961" y="10513"/>
                </a:cubicBezTo>
                <a:cubicBezTo>
                  <a:pt x="3961" y="10565"/>
                  <a:pt x="4021" y="10585"/>
                  <a:pt x="4143" y="10574"/>
                </a:cubicBezTo>
                <a:cubicBezTo>
                  <a:pt x="4413" y="10551"/>
                  <a:pt x="4443" y="10435"/>
                  <a:pt x="4178" y="10435"/>
                </a:cubicBezTo>
                <a:close/>
                <a:moveTo>
                  <a:pt x="14748" y="10844"/>
                </a:moveTo>
                <a:cubicBezTo>
                  <a:pt x="14720" y="10842"/>
                  <a:pt x="14680" y="10862"/>
                  <a:pt x="14608" y="10900"/>
                </a:cubicBezTo>
                <a:cubicBezTo>
                  <a:pt x="14469" y="10974"/>
                  <a:pt x="14440" y="10974"/>
                  <a:pt x="14344" y="10906"/>
                </a:cubicBezTo>
                <a:cubicBezTo>
                  <a:pt x="14260" y="10846"/>
                  <a:pt x="14211" y="10843"/>
                  <a:pt x="14117" y="10889"/>
                </a:cubicBezTo>
                <a:cubicBezTo>
                  <a:pt x="13984" y="10954"/>
                  <a:pt x="12167" y="10982"/>
                  <a:pt x="12019" y="10922"/>
                </a:cubicBezTo>
                <a:cubicBezTo>
                  <a:pt x="11971" y="10902"/>
                  <a:pt x="11794" y="10904"/>
                  <a:pt x="11625" y="10926"/>
                </a:cubicBezTo>
                <a:cubicBezTo>
                  <a:pt x="11427" y="10953"/>
                  <a:pt x="11286" y="10949"/>
                  <a:pt x="11227" y="10914"/>
                </a:cubicBezTo>
                <a:cubicBezTo>
                  <a:pt x="11162" y="10876"/>
                  <a:pt x="11108" y="10876"/>
                  <a:pt x="11041" y="10916"/>
                </a:cubicBezTo>
                <a:cubicBezTo>
                  <a:pt x="10989" y="10947"/>
                  <a:pt x="10897" y="10961"/>
                  <a:pt x="10838" y="10947"/>
                </a:cubicBezTo>
                <a:cubicBezTo>
                  <a:pt x="10779" y="10934"/>
                  <a:pt x="10704" y="10948"/>
                  <a:pt x="10672" y="10978"/>
                </a:cubicBezTo>
                <a:cubicBezTo>
                  <a:pt x="10629" y="11019"/>
                  <a:pt x="10582" y="11018"/>
                  <a:pt x="10495" y="10975"/>
                </a:cubicBezTo>
                <a:cubicBezTo>
                  <a:pt x="10404" y="10931"/>
                  <a:pt x="10348" y="10932"/>
                  <a:pt x="10257" y="10976"/>
                </a:cubicBezTo>
                <a:cubicBezTo>
                  <a:pt x="10162" y="11022"/>
                  <a:pt x="10119" y="11016"/>
                  <a:pt x="10051" y="10945"/>
                </a:cubicBezTo>
                <a:cubicBezTo>
                  <a:pt x="9989" y="10881"/>
                  <a:pt x="9939" y="10871"/>
                  <a:pt x="9872" y="10910"/>
                </a:cubicBezTo>
                <a:cubicBezTo>
                  <a:pt x="9742" y="10985"/>
                  <a:pt x="9912" y="11247"/>
                  <a:pt x="10057" y="11195"/>
                </a:cubicBezTo>
                <a:cubicBezTo>
                  <a:pt x="10220" y="11136"/>
                  <a:pt x="10492" y="11135"/>
                  <a:pt x="10616" y="11193"/>
                </a:cubicBezTo>
                <a:cubicBezTo>
                  <a:pt x="10695" y="11230"/>
                  <a:pt x="10771" y="11229"/>
                  <a:pt x="10878" y="11190"/>
                </a:cubicBezTo>
                <a:cubicBezTo>
                  <a:pt x="10981" y="11152"/>
                  <a:pt x="11058" y="11151"/>
                  <a:pt x="11116" y="11185"/>
                </a:cubicBezTo>
                <a:cubicBezTo>
                  <a:pt x="11170" y="11217"/>
                  <a:pt x="11261" y="11219"/>
                  <a:pt x="11359" y="11191"/>
                </a:cubicBezTo>
                <a:cubicBezTo>
                  <a:pt x="11446" y="11166"/>
                  <a:pt x="11610" y="11155"/>
                  <a:pt x="11726" y="11165"/>
                </a:cubicBezTo>
                <a:cubicBezTo>
                  <a:pt x="11842" y="11175"/>
                  <a:pt x="12060" y="11188"/>
                  <a:pt x="12211" y="11196"/>
                </a:cubicBezTo>
                <a:cubicBezTo>
                  <a:pt x="12362" y="11203"/>
                  <a:pt x="12512" y="11225"/>
                  <a:pt x="12544" y="11244"/>
                </a:cubicBezTo>
                <a:cubicBezTo>
                  <a:pt x="12576" y="11263"/>
                  <a:pt x="12624" y="11272"/>
                  <a:pt x="12650" y="11264"/>
                </a:cubicBezTo>
                <a:cubicBezTo>
                  <a:pt x="13068" y="11132"/>
                  <a:pt x="13186" y="11113"/>
                  <a:pt x="13315" y="11159"/>
                </a:cubicBezTo>
                <a:cubicBezTo>
                  <a:pt x="13475" y="11216"/>
                  <a:pt x="13835" y="11214"/>
                  <a:pt x="13993" y="11157"/>
                </a:cubicBezTo>
                <a:cubicBezTo>
                  <a:pt x="14051" y="11136"/>
                  <a:pt x="14150" y="11145"/>
                  <a:pt x="14213" y="11176"/>
                </a:cubicBezTo>
                <a:cubicBezTo>
                  <a:pt x="14291" y="11214"/>
                  <a:pt x="14347" y="11215"/>
                  <a:pt x="14382" y="11181"/>
                </a:cubicBezTo>
                <a:cubicBezTo>
                  <a:pt x="14412" y="11153"/>
                  <a:pt x="14588" y="11139"/>
                  <a:pt x="14775" y="11150"/>
                </a:cubicBezTo>
                <a:cubicBezTo>
                  <a:pt x="15086" y="11167"/>
                  <a:pt x="15105" y="11162"/>
                  <a:pt x="14996" y="11087"/>
                </a:cubicBezTo>
                <a:cubicBezTo>
                  <a:pt x="14930" y="11041"/>
                  <a:pt x="14850" y="10962"/>
                  <a:pt x="14819" y="10910"/>
                </a:cubicBezTo>
                <a:cubicBezTo>
                  <a:pt x="14792" y="10867"/>
                  <a:pt x="14776" y="10845"/>
                  <a:pt x="14748" y="10844"/>
                </a:cubicBezTo>
                <a:close/>
                <a:moveTo>
                  <a:pt x="4888" y="10880"/>
                </a:moveTo>
                <a:cubicBezTo>
                  <a:pt x="4757" y="10880"/>
                  <a:pt x="4721" y="10914"/>
                  <a:pt x="4721" y="11029"/>
                </a:cubicBezTo>
                <a:cubicBezTo>
                  <a:pt x="4721" y="11187"/>
                  <a:pt x="4792" y="11214"/>
                  <a:pt x="4956" y="11118"/>
                </a:cubicBezTo>
                <a:cubicBezTo>
                  <a:pt x="5119" y="11022"/>
                  <a:pt x="5079" y="10880"/>
                  <a:pt x="4888" y="10880"/>
                </a:cubicBezTo>
                <a:close/>
                <a:moveTo>
                  <a:pt x="15414" y="10889"/>
                </a:moveTo>
                <a:cubicBezTo>
                  <a:pt x="15318" y="10899"/>
                  <a:pt x="15281" y="10987"/>
                  <a:pt x="15353" y="11098"/>
                </a:cubicBezTo>
                <a:cubicBezTo>
                  <a:pt x="15410" y="11186"/>
                  <a:pt x="15477" y="11219"/>
                  <a:pt x="15545" y="11195"/>
                </a:cubicBezTo>
                <a:cubicBezTo>
                  <a:pt x="15708" y="11136"/>
                  <a:pt x="15978" y="11135"/>
                  <a:pt x="16102" y="11193"/>
                </a:cubicBezTo>
                <a:cubicBezTo>
                  <a:pt x="16182" y="11230"/>
                  <a:pt x="16260" y="11229"/>
                  <a:pt x="16372" y="11188"/>
                </a:cubicBezTo>
                <a:cubicBezTo>
                  <a:pt x="16459" y="11156"/>
                  <a:pt x="16550" y="11149"/>
                  <a:pt x="16573" y="11171"/>
                </a:cubicBezTo>
                <a:cubicBezTo>
                  <a:pt x="16635" y="11229"/>
                  <a:pt x="17116" y="11229"/>
                  <a:pt x="17177" y="11171"/>
                </a:cubicBezTo>
                <a:cubicBezTo>
                  <a:pt x="17209" y="11141"/>
                  <a:pt x="17273" y="11145"/>
                  <a:pt x="17349" y="11182"/>
                </a:cubicBezTo>
                <a:cubicBezTo>
                  <a:pt x="17416" y="11214"/>
                  <a:pt x="17492" y="11229"/>
                  <a:pt x="17517" y="11215"/>
                </a:cubicBezTo>
                <a:cubicBezTo>
                  <a:pt x="17542" y="11200"/>
                  <a:pt x="17664" y="11206"/>
                  <a:pt x="17789" y="11228"/>
                </a:cubicBezTo>
                <a:cubicBezTo>
                  <a:pt x="18111" y="11285"/>
                  <a:pt x="18292" y="11284"/>
                  <a:pt x="18354" y="11226"/>
                </a:cubicBezTo>
                <a:cubicBezTo>
                  <a:pt x="18383" y="11198"/>
                  <a:pt x="18447" y="11190"/>
                  <a:pt x="18495" y="11208"/>
                </a:cubicBezTo>
                <a:cubicBezTo>
                  <a:pt x="18585" y="11240"/>
                  <a:pt x="18730" y="11144"/>
                  <a:pt x="18730" y="11054"/>
                </a:cubicBezTo>
                <a:cubicBezTo>
                  <a:pt x="18730" y="10925"/>
                  <a:pt x="18597" y="10887"/>
                  <a:pt x="18288" y="10927"/>
                </a:cubicBezTo>
                <a:cubicBezTo>
                  <a:pt x="18115" y="10950"/>
                  <a:pt x="17831" y="10950"/>
                  <a:pt x="17657" y="10927"/>
                </a:cubicBezTo>
                <a:cubicBezTo>
                  <a:pt x="17483" y="10904"/>
                  <a:pt x="17309" y="10904"/>
                  <a:pt x="17270" y="10926"/>
                </a:cubicBezTo>
                <a:cubicBezTo>
                  <a:pt x="17232" y="10949"/>
                  <a:pt x="17063" y="10950"/>
                  <a:pt x="16895" y="10927"/>
                </a:cubicBezTo>
                <a:cubicBezTo>
                  <a:pt x="16727" y="10905"/>
                  <a:pt x="16555" y="10900"/>
                  <a:pt x="16512" y="10915"/>
                </a:cubicBezTo>
                <a:cubicBezTo>
                  <a:pt x="16398" y="10956"/>
                  <a:pt x="15648" y="10950"/>
                  <a:pt x="15529" y="10907"/>
                </a:cubicBezTo>
                <a:cubicBezTo>
                  <a:pt x="15485" y="10891"/>
                  <a:pt x="15446" y="10885"/>
                  <a:pt x="15414" y="10889"/>
                </a:cubicBezTo>
                <a:close/>
                <a:moveTo>
                  <a:pt x="5846" y="10902"/>
                </a:moveTo>
                <a:cubicBezTo>
                  <a:pt x="5767" y="10907"/>
                  <a:pt x="5637" y="10940"/>
                  <a:pt x="5518" y="10988"/>
                </a:cubicBezTo>
                <a:cubicBezTo>
                  <a:pt x="5224" y="11105"/>
                  <a:pt x="5139" y="11191"/>
                  <a:pt x="5332" y="11172"/>
                </a:cubicBezTo>
                <a:cubicBezTo>
                  <a:pt x="5391" y="11167"/>
                  <a:pt x="5503" y="11178"/>
                  <a:pt x="5582" y="11199"/>
                </a:cubicBezTo>
                <a:cubicBezTo>
                  <a:pt x="5666" y="11220"/>
                  <a:pt x="5835" y="11204"/>
                  <a:pt x="5983" y="11161"/>
                </a:cubicBezTo>
                <a:cubicBezTo>
                  <a:pt x="6143" y="11114"/>
                  <a:pt x="6258" y="11105"/>
                  <a:pt x="6290" y="11135"/>
                </a:cubicBezTo>
                <a:cubicBezTo>
                  <a:pt x="6319" y="11162"/>
                  <a:pt x="6422" y="11203"/>
                  <a:pt x="6522" y="11227"/>
                </a:cubicBezTo>
                <a:cubicBezTo>
                  <a:pt x="6622" y="11250"/>
                  <a:pt x="6762" y="11257"/>
                  <a:pt x="6831" y="11241"/>
                </a:cubicBezTo>
                <a:cubicBezTo>
                  <a:pt x="6901" y="11225"/>
                  <a:pt x="7134" y="11210"/>
                  <a:pt x="7351" y="11207"/>
                </a:cubicBezTo>
                <a:cubicBezTo>
                  <a:pt x="7568" y="11205"/>
                  <a:pt x="7772" y="11186"/>
                  <a:pt x="7807" y="11166"/>
                </a:cubicBezTo>
                <a:cubicBezTo>
                  <a:pt x="7841" y="11145"/>
                  <a:pt x="7918" y="11152"/>
                  <a:pt x="7976" y="11181"/>
                </a:cubicBezTo>
                <a:cubicBezTo>
                  <a:pt x="8049" y="11216"/>
                  <a:pt x="8098" y="11215"/>
                  <a:pt x="8137" y="11179"/>
                </a:cubicBezTo>
                <a:cubicBezTo>
                  <a:pt x="8167" y="11150"/>
                  <a:pt x="8238" y="11144"/>
                  <a:pt x="8293" y="11165"/>
                </a:cubicBezTo>
                <a:cubicBezTo>
                  <a:pt x="8348" y="11186"/>
                  <a:pt x="8506" y="11205"/>
                  <a:pt x="8645" y="11207"/>
                </a:cubicBezTo>
                <a:cubicBezTo>
                  <a:pt x="8785" y="11210"/>
                  <a:pt x="8984" y="11228"/>
                  <a:pt x="9088" y="11248"/>
                </a:cubicBezTo>
                <a:cubicBezTo>
                  <a:pt x="9230" y="11274"/>
                  <a:pt x="9278" y="11263"/>
                  <a:pt x="9278" y="11205"/>
                </a:cubicBezTo>
                <a:cubicBezTo>
                  <a:pt x="9278" y="11119"/>
                  <a:pt x="8953" y="10907"/>
                  <a:pt x="8884" y="10947"/>
                </a:cubicBezTo>
                <a:cubicBezTo>
                  <a:pt x="8859" y="10961"/>
                  <a:pt x="8756" y="10955"/>
                  <a:pt x="8653" y="10932"/>
                </a:cubicBezTo>
                <a:cubicBezTo>
                  <a:pt x="8549" y="10909"/>
                  <a:pt x="8407" y="10911"/>
                  <a:pt x="8330" y="10936"/>
                </a:cubicBezTo>
                <a:cubicBezTo>
                  <a:pt x="8242" y="10965"/>
                  <a:pt x="8172" y="10961"/>
                  <a:pt x="8137" y="10928"/>
                </a:cubicBezTo>
                <a:cubicBezTo>
                  <a:pt x="8106" y="10900"/>
                  <a:pt x="8001" y="10892"/>
                  <a:pt x="7902" y="10910"/>
                </a:cubicBezTo>
                <a:cubicBezTo>
                  <a:pt x="7661" y="10955"/>
                  <a:pt x="6032" y="10952"/>
                  <a:pt x="5907" y="10907"/>
                </a:cubicBezTo>
                <a:cubicBezTo>
                  <a:pt x="5894" y="10902"/>
                  <a:pt x="5872" y="10900"/>
                  <a:pt x="5846" y="10902"/>
                </a:cubicBezTo>
                <a:close/>
                <a:moveTo>
                  <a:pt x="3369" y="10930"/>
                </a:moveTo>
                <a:cubicBezTo>
                  <a:pt x="3234" y="10930"/>
                  <a:pt x="3081" y="11141"/>
                  <a:pt x="3175" y="11196"/>
                </a:cubicBezTo>
                <a:cubicBezTo>
                  <a:pt x="3195" y="11207"/>
                  <a:pt x="3279" y="11206"/>
                  <a:pt x="3364" y="11193"/>
                </a:cubicBezTo>
                <a:cubicBezTo>
                  <a:pt x="3571" y="11161"/>
                  <a:pt x="3575" y="10930"/>
                  <a:pt x="3369" y="10930"/>
                </a:cubicBezTo>
                <a:close/>
                <a:moveTo>
                  <a:pt x="4172" y="10979"/>
                </a:moveTo>
                <a:cubicBezTo>
                  <a:pt x="4041" y="10979"/>
                  <a:pt x="3961" y="11007"/>
                  <a:pt x="3961" y="11054"/>
                </a:cubicBezTo>
                <a:cubicBezTo>
                  <a:pt x="3961" y="11100"/>
                  <a:pt x="4041" y="11128"/>
                  <a:pt x="4172" y="11128"/>
                </a:cubicBezTo>
                <a:cubicBezTo>
                  <a:pt x="4303" y="11128"/>
                  <a:pt x="4383" y="11100"/>
                  <a:pt x="4383" y="11054"/>
                </a:cubicBezTo>
                <a:cubicBezTo>
                  <a:pt x="4383" y="11007"/>
                  <a:pt x="4303" y="10979"/>
                  <a:pt x="4172" y="10979"/>
                </a:cubicBezTo>
                <a:close/>
                <a:moveTo>
                  <a:pt x="11926" y="11390"/>
                </a:moveTo>
                <a:cubicBezTo>
                  <a:pt x="11901" y="11392"/>
                  <a:pt x="11875" y="11404"/>
                  <a:pt x="11850" y="11427"/>
                </a:cubicBezTo>
                <a:cubicBezTo>
                  <a:pt x="11819" y="11457"/>
                  <a:pt x="11740" y="11469"/>
                  <a:pt x="11675" y="11455"/>
                </a:cubicBezTo>
                <a:cubicBezTo>
                  <a:pt x="11610" y="11440"/>
                  <a:pt x="11467" y="11447"/>
                  <a:pt x="11358" y="11472"/>
                </a:cubicBezTo>
                <a:cubicBezTo>
                  <a:pt x="11222" y="11502"/>
                  <a:pt x="11088" y="11495"/>
                  <a:pt x="10938" y="11449"/>
                </a:cubicBezTo>
                <a:cubicBezTo>
                  <a:pt x="10806" y="11409"/>
                  <a:pt x="10697" y="11400"/>
                  <a:pt x="10667" y="11428"/>
                </a:cubicBezTo>
                <a:cubicBezTo>
                  <a:pt x="10637" y="11457"/>
                  <a:pt x="10565" y="11458"/>
                  <a:pt x="10482" y="11431"/>
                </a:cubicBezTo>
                <a:cubicBezTo>
                  <a:pt x="10396" y="11403"/>
                  <a:pt x="10289" y="11407"/>
                  <a:pt x="10192" y="11442"/>
                </a:cubicBezTo>
                <a:cubicBezTo>
                  <a:pt x="10076" y="11485"/>
                  <a:pt x="9996" y="11483"/>
                  <a:pt x="9862" y="11434"/>
                </a:cubicBezTo>
                <a:cubicBezTo>
                  <a:pt x="9678" y="11367"/>
                  <a:pt x="9535" y="11402"/>
                  <a:pt x="9312" y="11569"/>
                </a:cubicBezTo>
                <a:cubicBezTo>
                  <a:pt x="9207" y="11647"/>
                  <a:pt x="9025" y="11603"/>
                  <a:pt x="9025" y="11499"/>
                </a:cubicBezTo>
                <a:cubicBezTo>
                  <a:pt x="9025" y="11396"/>
                  <a:pt x="8865" y="11359"/>
                  <a:pt x="8723" y="11428"/>
                </a:cubicBezTo>
                <a:cubicBezTo>
                  <a:pt x="8628" y="11474"/>
                  <a:pt x="8572" y="11476"/>
                  <a:pt x="8500" y="11434"/>
                </a:cubicBezTo>
                <a:cubicBezTo>
                  <a:pt x="8435" y="11395"/>
                  <a:pt x="8373" y="11393"/>
                  <a:pt x="8301" y="11428"/>
                </a:cubicBezTo>
                <a:cubicBezTo>
                  <a:pt x="8176" y="11489"/>
                  <a:pt x="7429" y="11522"/>
                  <a:pt x="7374" y="11469"/>
                </a:cubicBezTo>
                <a:cubicBezTo>
                  <a:pt x="7352" y="11448"/>
                  <a:pt x="7230" y="11449"/>
                  <a:pt x="7103" y="11470"/>
                </a:cubicBezTo>
                <a:cubicBezTo>
                  <a:pt x="6976" y="11491"/>
                  <a:pt x="6762" y="11490"/>
                  <a:pt x="6627" y="11469"/>
                </a:cubicBezTo>
                <a:cubicBezTo>
                  <a:pt x="6491" y="11447"/>
                  <a:pt x="6345" y="11442"/>
                  <a:pt x="6302" y="11457"/>
                </a:cubicBezTo>
                <a:cubicBezTo>
                  <a:pt x="6258" y="11473"/>
                  <a:pt x="6076" y="11484"/>
                  <a:pt x="5894" y="11483"/>
                </a:cubicBezTo>
                <a:cubicBezTo>
                  <a:pt x="5580" y="11480"/>
                  <a:pt x="5537" y="11504"/>
                  <a:pt x="5572" y="11660"/>
                </a:cubicBezTo>
                <a:cubicBezTo>
                  <a:pt x="5577" y="11680"/>
                  <a:pt x="5623" y="11690"/>
                  <a:pt x="5674" y="11682"/>
                </a:cubicBezTo>
                <a:cubicBezTo>
                  <a:pt x="5725" y="11673"/>
                  <a:pt x="5852" y="11693"/>
                  <a:pt x="5957" y="11726"/>
                </a:cubicBezTo>
                <a:cubicBezTo>
                  <a:pt x="6106" y="11773"/>
                  <a:pt x="6176" y="11773"/>
                  <a:pt x="6271" y="11727"/>
                </a:cubicBezTo>
                <a:cubicBezTo>
                  <a:pt x="6340" y="11693"/>
                  <a:pt x="6415" y="11687"/>
                  <a:pt x="6442" y="11713"/>
                </a:cubicBezTo>
                <a:cubicBezTo>
                  <a:pt x="6495" y="11764"/>
                  <a:pt x="7300" y="11760"/>
                  <a:pt x="7388" y="11709"/>
                </a:cubicBezTo>
                <a:cubicBezTo>
                  <a:pt x="7420" y="11690"/>
                  <a:pt x="7488" y="11691"/>
                  <a:pt x="7539" y="11710"/>
                </a:cubicBezTo>
                <a:cubicBezTo>
                  <a:pt x="7690" y="11765"/>
                  <a:pt x="8172" y="11770"/>
                  <a:pt x="8228" y="11716"/>
                </a:cubicBezTo>
                <a:cubicBezTo>
                  <a:pt x="8262" y="11685"/>
                  <a:pt x="8320" y="11687"/>
                  <a:pt x="8393" y="11722"/>
                </a:cubicBezTo>
                <a:cubicBezTo>
                  <a:pt x="8466" y="11758"/>
                  <a:pt x="8522" y="11758"/>
                  <a:pt x="8557" y="11726"/>
                </a:cubicBezTo>
                <a:cubicBezTo>
                  <a:pt x="8586" y="11698"/>
                  <a:pt x="8659" y="11688"/>
                  <a:pt x="8721" y="11702"/>
                </a:cubicBezTo>
                <a:cubicBezTo>
                  <a:pt x="8783" y="11716"/>
                  <a:pt x="8861" y="11687"/>
                  <a:pt x="8893" y="11638"/>
                </a:cubicBezTo>
                <a:cubicBezTo>
                  <a:pt x="8945" y="11560"/>
                  <a:pt x="8966" y="11557"/>
                  <a:pt x="9053" y="11622"/>
                </a:cubicBezTo>
                <a:cubicBezTo>
                  <a:pt x="9107" y="11663"/>
                  <a:pt x="9303" y="11702"/>
                  <a:pt x="9489" y="11709"/>
                </a:cubicBezTo>
                <a:cubicBezTo>
                  <a:pt x="10325" y="11738"/>
                  <a:pt x="10636" y="11758"/>
                  <a:pt x="10685" y="11787"/>
                </a:cubicBezTo>
                <a:cubicBezTo>
                  <a:pt x="10714" y="11804"/>
                  <a:pt x="10780" y="11802"/>
                  <a:pt x="10831" y="11783"/>
                </a:cubicBezTo>
                <a:cubicBezTo>
                  <a:pt x="10967" y="11732"/>
                  <a:pt x="11809" y="11729"/>
                  <a:pt x="11862" y="11779"/>
                </a:cubicBezTo>
                <a:cubicBezTo>
                  <a:pt x="11950" y="11863"/>
                  <a:pt x="12064" y="11762"/>
                  <a:pt x="12064" y="11598"/>
                </a:cubicBezTo>
                <a:cubicBezTo>
                  <a:pt x="12064" y="11468"/>
                  <a:pt x="12000" y="11384"/>
                  <a:pt x="11926" y="11390"/>
                </a:cubicBezTo>
                <a:close/>
                <a:moveTo>
                  <a:pt x="4846" y="11435"/>
                </a:moveTo>
                <a:cubicBezTo>
                  <a:pt x="4746" y="11415"/>
                  <a:pt x="4721" y="11456"/>
                  <a:pt x="4721" y="11577"/>
                </a:cubicBezTo>
                <a:cubicBezTo>
                  <a:pt x="4721" y="11741"/>
                  <a:pt x="4852" y="11754"/>
                  <a:pt x="5009" y="11606"/>
                </a:cubicBezTo>
                <a:cubicBezTo>
                  <a:pt x="5078" y="11542"/>
                  <a:pt x="5070" y="11509"/>
                  <a:pt x="4974" y="11473"/>
                </a:cubicBezTo>
                <a:cubicBezTo>
                  <a:pt x="4922" y="11454"/>
                  <a:pt x="4880" y="11441"/>
                  <a:pt x="4846" y="11435"/>
                </a:cubicBezTo>
                <a:close/>
                <a:moveTo>
                  <a:pt x="3369" y="11474"/>
                </a:moveTo>
                <a:cubicBezTo>
                  <a:pt x="3277" y="11474"/>
                  <a:pt x="3205" y="11522"/>
                  <a:pt x="3180" y="11598"/>
                </a:cubicBezTo>
                <a:cubicBezTo>
                  <a:pt x="3147" y="11700"/>
                  <a:pt x="3173" y="11722"/>
                  <a:pt x="3328" y="11722"/>
                </a:cubicBezTo>
                <a:cubicBezTo>
                  <a:pt x="3473" y="11722"/>
                  <a:pt x="3517" y="11693"/>
                  <a:pt x="3517" y="11598"/>
                </a:cubicBezTo>
                <a:cubicBezTo>
                  <a:pt x="3517" y="11513"/>
                  <a:pt x="3471" y="11474"/>
                  <a:pt x="3369" y="11474"/>
                </a:cubicBezTo>
                <a:close/>
                <a:moveTo>
                  <a:pt x="4172" y="11523"/>
                </a:moveTo>
                <a:cubicBezTo>
                  <a:pt x="4041" y="11523"/>
                  <a:pt x="3961" y="11552"/>
                  <a:pt x="3961" y="11598"/>
                </a:cubicBezTo>
                <a:cubicBezTo>
                  <a:pt x="3961" y="11644"/>
                  <a:pt x="4041" y="11672"/>
                  <a:pt x="4172" y="11672"/>
                </a:cubicBezTo>
                <a:cubicBezTo>
                  <a:pt x="4303" y="11672"/>
                  <a:pt x="4383" y="11644"/>
                  <a:pt x="4383" y="11598"/>
                </a:cubicBezTo>
                <a:cubicBezTo>
                  <a:pt x="4383" y="11552"/>
                  <a:pt x="4303" y="11523"/>
                  <a:pt x="4172" y="11523"/>
                </a:cubicBezTo>
                <a:close/>
                <a:moveTo>
                  <a:pt x="5312" y="11622"/>
                </a:moveTo>
                <a:cubicBezTo>
                  <a:pt x="5265" y="11622"/>
                  <a:pt x="5226" y="11645"/>
                  <a:pt x="5226" y="11672"/>
                </a:cubicBezTo>
                <a:cubicBezTo>
                  <a:pt x="5226" y="11699"/>
                  <a:pt x="5265" y="11722"/>
                  <a:pt x="5312" y="11722"/>
                </a:cubicBezTo>
                <a:cubicBezTo>
                  <a:pt x="5358" y="11722"/>
                  <a:pt x="5395" y="11699"/>
                  <a:pt x="5395" y="11672"/>
                </a:cubicBezTo>
                <a:cubicBezTo>
                  <a:pt x="5395" y="11645"/>
                  <a:pt x="5358" y="11622"/>
                  <a:pt x="5312" y="11622"/>
                </a:cubicBezTo>
                <a:close/>
                <a:moveTo>
                  <a:pt x="9639" y="12473"/>
                </a:moveTo>
                <a:cubicBezTo>
                  <a:pt x="9590" y="12472"/>
                  <a:pt x="9552" y="12481"/>
                  <a:pt x="9515" y="12503"/>
                </a:cubicBezTo>
                <a:cubicBezTo>
                  <a:pt x="9411" y="12564"/>
                  <a:pt x="9356" y="12757"/>
                  <a:pt x="9441" y="12764"/>
                </a:cubicBezTo>
                <a:cubicBezTo>
                  <a:pt x="9468" y="12766"/>
                  <a:pt x="9574" y="12774"/>
                  <a:pt x="9679" y="12781"/>
                </a:cubicBezTo>
                <a:cubicBezTo>
                  <a:pt x="9783" y="12788"/>
                  <a:pt x="9892" y="12806"/>
                  <a:pt x="9919" y="12822"/>
                </a:cubicBezTo>
                <a:cubicBezTo>
                  <a:pt x="9945" y="12837"/>
                  <a:pt x="10072" y="12832"/>
                  <a:pt x="10202" y="12810"/>
                </a:cubicBezTo>
                <a:cubicBezTo>
                  <a:pt x="10332" y="12789"/>
                  <a:pt x="10477" y="12785"/>
                  <a:pt x="10526" y="12803"/>
                </a:cubicBezTo>
                <a:cubicBezTo>
                  <a:pt x="10574" y="12820"/>
                  <a:pt x="10930" y="12833"/>
                  <a:pt x="11318" y="12831"/>
                </a:cubicBezTo>
                <a:cubicBezTo>
                  <a:pt x="11981" y="12828"/>
                  <a:pt x="12024" y="12821"/>
                  <a:pt x="12050" y="12716"/>
                </a:cubicBezTo>
                <a:cubicBezTo>
                  <a:pt x="12095" y="12536"/>
                  <a:pt x="12003" y="12440"/>
                  <a:pt x="11854" y="12513"/>
                </a:cubicBezTo>
                <a:cubicBezTo>
                  <a:pt x="11785" y="12546"/>
                  <a:pt x="11673" y="12561"/>
                  <a:pt x="11604" y="12546"/>
                </a:cubicBezTo>
                <a:cubicBezTo>
                  <a:pt x="11535" y="12530"/>
                  <a:pt x="11460" y="12536"/>
                  <a:pt x="11437" y="12558"/>
                </a:cubicBezTo>
                <a:cubicBezTo>
                  <a:pt x="11386" y="12606"/>
                  <a:pt x="10967" y="12569"/>
                  <a:pt x="10827" y="12504"/>
                </a:cubicBezTo>
                <a:cubicBezTo>
                  <a:pt x="10766" y="12476"/>
                  <a:pt x="10708" y="12479"/>
                  <a:pt x="10672" y="12513"/>
                </a:cubicBezTo>
                <a:cubicBezTo>
                  <a:pt x="10631" y="12552"/>
                  <a:pt x="10583" y="12552"/>
                  <a:pt x="10501" y="12513"/>
                </a:cubicBezTo>
                <a:cubicBezTo>
                  <a:pt x="10419" y="12473"/>
                  <a:pt x="10345" y="12474"/>
                  <a:pt x="10220" y="12520"/>
                </a:cubicBezTo>
                <a:cubicBezTo>
                  <a:pt x="10081" y="12571"/>
                  <a:pt x="10007" y="12569"/>
                  <a:pt x="9830" y="12514"/>
                </a:cubicBezTo>
                <a:cubicBezTo>
                  <a:pt x="9747" y="12488"/>
                  <a:pt x="9688" y="12475"/>
                  <a:pt x="9639" y="12473"/>
                </a:cubicBezTo>
                <a:close/>
                <a:moveTo>
                  <a:pt x="8864" y="12474"/>
                </a:moveTo>
                <a:cubicBezTo>
                  <a:pt x="8828" y="12476"/>
                  <a:pt x="8783" y="12487"/>
                  <a:pt x="8734" y="12511"/>
                </a:cubicBezTo>
                <a:cubicBezTo>
                  <a:pt x="8637" y="12558"/>
                  <a:pt x="8574" y="12561"/>
                  <a:pt x="8489" y="12519"/>
                </a:cubicBezTo>
                <a:cubicBezTo>
                  <a:pt x="8404" y="12478"/>
                  <a:pt x="8313" y="12481"/>
                  <a:pt x="8130" y="12531"/>
                </a:cubicBezTo>
                <a:cubicBezTo>
                  <a:pt x="7838" y="12611"/>
                  <a:pt x="7432" y="12604"/>
                  <a:pt x="7340" y="12517"/>
                </a:cubicBezTo>
                <a:cubicBezTo>
                  <a:pt x="7287" y="12467"/>
                  <a:pt x="7232" y="12469"/>
                  <a:pt x="7071" y="12531"/>
                </a:cubicBezTo>
                <a:cubicBezTo>
                  <a:pt x="6889" y="12600"/>
                  <a:pt x="6842" y="12601"/>
                  <a:pt x="6624" y="12534"/>
                </a:cubicBezTo>
                <a:cubicBezTo>
                  <a:pt x="6456" y="12484"/>
                  <a:pt x="6351" y="12477"/>
                  <a:pt x="6292" y="12512"/>
                </a:cubicBezTo>
                <a:cubicBezTo>
                  <a:pt x="6244" y="12540"/>
                  <a:pt x="6061" y="12563"/>
                  <a:pt x="5885" y="12563"/>
                </a:cubicBezTo>
                <a:cubicBezTo>
                  <a:pt x="5656" y="12563"/>
                  <a:pt x="5564" y="12584"/>
                  <a:pt x="5564" y="12637"/>
                </a:cubicBezTo>
                <a:cubicBezTo>
                  <a:pt x="5564" y="12678"/>
                  <a:pt x="5564" y="12728"/>
                  <a:pt x="5564" y="12748"/>
                </a:cubicBezTo>
                <a:cubicBezTo>
                  <a:pt x="5564" y="12769"/>
                  <a:pt x="5657" y="12786"/>
                  <a:pt x="5772" y="12788"/>
                </a:cubicBezTo>
                <a:cubicBezTo>
                  <a:pt x="5886" y="12789"/>
                  <a:pt x="6008" y="12806"/>
                  <a:pt x="6042" y="12826"/>
                </a:cubicBezTo>
                <a:cubicBezTo>
                  <a:pt x="6076" y="12846"/>
                  <a:pt x="6136" y="12827"/>
                  <a:pt x="6178" y="12784"/>
                </a:cubicBezTo>
                <a:cubicBezTo>
                  <a:pt x="6235" y="12724"/>
                  <a:pt x="6281" y="12718"/>
                  <a:pt x="6369" y="12761"/>
                </a:cubicBezTo>
                <a:cubicBezTo>
                  <a:pt x="6433" y="12792"/>
                  <a:pt x="6610" y="12811"/>
                  <a:pt x="6764" y="12804"/>
                </a:cubicBezTo>
                <a:cubicBezTo>
                  <a:pt x="6917" y="12796"/>
                  <a:pt x="7092" y="12808"/>
                  <a:pt x="7152" y="12829"/>
                </a:cubicBezTo>
                <a:cubicBezTo>
                  <a:pt x="7211" y="12851"/>
                  <a:pt x="7312" y="12843"/>
                  <a:pt x="7375" y="12812"/>
                </a:cubicBezTo>
                <a:cubicBezTo>
                  <a:pt x="7456" y="12773"/>
                  <a:pt x="7507" y="12772"/>
                  <a:pt x="7546" y="12808"/>
                </a:cubicBezTo>
                <a:cubicBezTo>
                  <a:pt x="7576" y="12837"/>
                  <a:pt x="7640" y="12847"/>
                  <a:pt x="7688" y="12830"/>
                </a:cubicBezTo>
                <a:cubicBezTo>
                  <a:pt x="7735" y="12813"/>
                  <a:pt x="8008" y="12799"/>
                  <a:pt x="8296" y="12799"/>
                </a:cubicBezTo>
                <a:cubicBezTo>
                  <a:pt x="8776" y="12799"/>
                  <a:pt x="8828" y="12788"/>
                  <a:pt x="8922" y="12671"/>
                </a:cubicBezTo>
                <a:cubicBezTo>
                  <a:pt x="9016" y="12554"/>
                  <a:pt x="8974" y="12469"/>
                  <a:pt x="8864" y="12474"/>
                </a:cubicBezTo>
                <a:close/>
                <a:moveTo>
                  <a:pt x="4946" y="12480"/>
                </a:moveTo>
                <a:cubicBezTo>
                  <a:pt x="4833" y="12499"/>
                  <a:pt x="4721" y="12593"/>
                  <a:pt x="4721" y="12693"/>
                </a:cubicBezTo>
                <a:cubicBezTo>
                  <a:pt x="4721" y="12829"/>
                  <a:pt x="4821" y="12844"/>
                  <a:pt x="4980" y="12731"/>
                </a:cubicBezTo>
                <a:cubicBezTo>
                  <a:pt x="5081" y="12660"/>
                  <a:pt x="5101" y="12660"/>
                  <a:pt x="5200" y="12740"/>
                </a:cubicBezTo>
                <a:cubicBezTo>
                  <a:pt x="5260" y="12788"/>
                  <a:pt x="5335" y="12811"/>
                  <a:pt x="5368" y="12792"/>
                </a:cubicBezTo>
                <a:cubicBezTo>
                  <a:pt x="5400" y="12773"/>
                  <a:pt x="5343" y="12723"/>
                  <a:pt x="5241" y="12681"/>
                </a:cubicBezTo>
                <a:cubicBezTo>
                  <a:pt x="5138" y="12639"/>
                  <a:pt x="5074" y="12586"/>
                  <a:pt x="5099" y="12563"/>
                </a:cubicBezTo>
                <a:cubicBezTo>
                  <a:pt x="5124" y="12539"/>
                  <a:pt x="5105" y="12505"/>
                  <a:pt x="5056" y="12487"/>
                </a:cubicBezTo>
                <a:cubicBezTo>
                  <a:pt x="5022" y="12475"/>
                  <a:pt x="4984" y="12473"/>
                  <a:pt x="4946" y="12480"/>
                </a:cubicBezTo>
                <a:close/>
                <a:moveTo>
                  <a:pt x="3349" y="12563"/>
                </a:moveTo>
                <a:cubicBezTo>
                  <a:pt x="3242" y="12563"/>
                  <a:pt x="3198" y="12587"/>
                  <a:pt x="3227" y="12630"/>
                </a:cubicBezTo>
                <a:cubicBezTo>
                  <a:pt x="3252" y="12668"/>
                  <a:pt x="3229" y="12724"/>
                  <a:pt x="3177" y="12755"/>
                </a:cubicBezTo>
                <a:cubicBezTo>
                  <a:pt x="3107" y="12796"/>
                  <a:pt x="3139" y="12810"/>
                  <a:pt x="3299" y="12810"/>
                </a:cubicBezTo>
                <a:cubicBezTo>
                  <a:pt x="3475" y="12810"/>
                  <a:pt x="3517" y="12786"/>
                  <a:pt x="3517" y="12686"/>
                </a:cubicBezTo>
                <a:cubicBezTo>
                  <a:pt x="3517" y="12596"/>
                  <a:pt x="3471" y="12563"/>
                  <a:pt x="3349" y="12563"/>
                </a:cubicBezTo>
                <a:close/>
                <a:moveTo>
                  <a:pt x="4124" y="12662"/>
                </a:moveTo>
                <a:cubicBezTo>
                  <a:pt x="3973" y="12662"/>
                  <a:pt x="3887" y="12682"/>
                  <a:pt x="3918" y="12711"/>
                </a:cubicBezTo>
                <a:cubicBezTo>
                  <a:pt x="3946" y="12738"/>
                  <a:pt x="4063" y="12760"/>
                  <a:pt x="4177" y="12760"/>
                </a:cubicBezTo>
                <a:cubicBezTo>
                  <a:pt x="4290" y="12760"/>
                  <a:pt x="4383" y="12738"/>
                  <a:pt x="4383" y="12711"/>
                </a:cubicBezTo>
                <a:cubicBezTo>
                  <a:pt x="4383" y="12683"/>
                  <a:pt x="4266" y="12662"/>
                  <a:pt x="4124" y="12662"/>
                </a:cubicBezTo>
                <a:close/>
                <a:moveTo>
                  <a:pt x="9194" y="12711"/>
                </a:moveTo>
                <a:cubicBezTo>
                  <a:pt x="9148" y="12711"/>
                  <a:pt x="9109" y="12733"/>
                  <a:pt x="9109" y="12760"/>
                </a:cubicBezTo>
                <a:cubicBezTo>
                  <a:pt x="9109" y="12788"/>
                  <a:pt x="9148" y="12810"/>
                  <a:pt x="9194" y="12810"/>
                </a:cubicBezTo>
                <a:cubicBezTo>
                  <a:pt x="9241" y="12810"/>
                  <a:pt x="9278" y="12788"/>
                  <a:pt x="9278" y="12760"/>
                </a:cubicBezTo>
                <a:cubicBezTo>
                  <a:pt x="9278" y="12733"/>
                  <a:pt x="9241" y="12711"/>
                  <a:pt x="9194" y="12711"/>
                </a:cubicBezTo>
                <a:close/>
                <a:moveTo>
                  <a:pt x="5642" y="13556"/>
                </a:moveTo>
                <a:cubicBezTo>
                  <a:pt x="5599" y="13553"/>
                  <a:pt x="5540" y="13569"/>
                  <a:pt x="5439" y="13601"/>
                </a:cubicBezTo>
                <a:cubicBezTo>
                  <a:pt x="5315" y="13640"/>
                  <a:pt x="5103" y="13666"/>
                  <a:pt x="4967" y="13660"/>
                </a:cubicBezTo>
                <a:cubicBezTo>
                  <a:pt x="4758" y="13651"/>
                  <a:pt x="4721" y="13667"/>
                  <a:pt x="4721" y="13767"/>
                </a:cubicBezTo>
                <a:cubicBezTo>
                  <a:pt x="4721" y="13882"/>
                  <a:pt x="4737" y="13884"/>
                  <a:pt x="5431" y="13881"/>
                </a:cubicBezTo>
                <a:lnTo>
                  <a:pt x="6141" y="13878"/>
                </a:lnTo>
                <a:lnTo>
                  <a:pt x="6190" y="13732"/>
                </a:lnTo>
                <a:cubicBezTo>
                  <a:pt x="6254" y="13546"/>
                  <a:pt x="6198" y="13514"/>
                  <a:pt x="5994" y="13622"/>
                </a:cubicBezTo>
                <a:cubicBezTo>
                  <a:pt x="5841" y="13703"/>
                  <a:pt x="5828" y="13703"/>
                  <a:pt x="5748" y="13619"/>
                </a:cubicBezTo>
                <a:cubicBezTo>
                  <a:pt x="5710" y="13579"/>
                  <a:pt x="5684" y="13558"/>
                  <a:pt x="5642" y="13556"/>
                </a:cubicBezTo>
                <a:close/>
                <a:moveTo>
                  <a:pt x="8843" y="13559"/>
                </a:moveTo>
                <a:cubicBezTo>
                  <a:pt x="8825" y="13557"/>
                  <a:pt x="8805" y="13570"/>
                  <a:pt x="8774" y="13599"/>
                </a:cubicBezTo>
                <a:cubicBezTo>
                  <a:pt x="8696" y="13674"/>
                  <a:pt x="8282" y="13694"/>
                  <a:pt x="8109" y="13631"/>
                </a:cubicBezTo>
                <a:cubicBezTo>
                  <a:pt x="8052" y="13610"/>
                  <a:pt x="7952" y="13618"/>
                  <a:pt x="7889" y="13649"/>
                </a:cubicBezTo>
                <a:cubicBezTo>
                  <a:pt x="7808" y="13688"/>
                  <a:pt x="7757" y="13690"/>
                  <a:pt x="7718" y="13653"/>
                </a:cubicBezTo>
                <a:cubicBezTo>
                  <a:pt x="7688" y="13624"/>
                  <a:pt x="7618" y="13617"/>
                  <a:pt x="7564" y="13637"/>
                </a:cubicBezTo>
                <a:cubicBezTo>
                  <a:pt x="7439" y="13683"/>
                  <a:pt x="7161" y="13658"/>
                  <a:pt x="7016" y="13588"/>
                </a:cubicBezTo>
                <a:cubicBezTo>
                  <a:pt x="6934" y="13548"/>
                  <a:pt x="6844" y="13575"/>
                  <a:pt x="6657" y="13695"/>
                </a:cubicBezTo>
                <a:cubicBezTo>
                  <a:pt x="6520" y="13783"/>
                  <a:pt x="6408" y="13860"/>
                  <a:pt x="6408" y="13868"/>
                </a:cubicBezTo>
                <a:cubicBezTo>
                  <a:pt x="6408" y="13875"/>
                  <a:pt x="6733" y="13877"/>
                  <a:pt x="7131" y="13874"/>
                </a:cubicBezTo>
                <a:cubicBezTo>
                  <a:pt x="7528" y="13871"/>
                  <a:pt x="7874" y="13886"/>
                  <a:pt x="7897" y="13908"/>
                </a:cubicBezTo>
                <a:cubicBezTo>
                  <a:pt x="7948" y="13956"/>
                  <a:pt x="8049" y="13959"/>
                  <a:pt x="8125" y="13915"/>
                </a:cubicBezTo>
                <a:cubicBezTo>
                  <a:pt x="8156" y="13896"/>
                  <a:pt x="8343" y="13880"/>
                  <a:pt x="8539" y="13878"/>
                </a:cubicBezTo>
                <a:cubicBezTo>
                  <a:pt x="8913" y="13874"/>
                  <a:pt x="9020" y="13794"/>
                  <a:pt x="8901" y="13612"/>
                </a:cubicBezTo>
                <a:cubicBezTo>
                  <a:pt x="8879" y="13578"/>
                  <a:pt x="8862" y="13561"/>
                  <a:pt x="8843" y="13559"/>
                </a:cubicBezTo>
                <a:close/>
                <a:moveTo>
                  <a:pt x="3369" y="13651"/>
                </a:moveTo>
                <a:cubicBezTo>
                  <a:pt x="3267" y="13651"/>
                  <a:pt x="3222" y="13690"/>
                  <a:pt x="3222" y="13774"/>
                </a:cubicBezTo>
                <a:cubicBezTo>
                  <a:pt x="3222" y="13859"/>
                  <a:pt x="3267" y="13899"/>
                  <a:pt x="3369" y="13899"/>
                </a:cubicBezTo>
                <a:cubicBezTo>
                  <a:pt x="3470" y="13899"/>
                  <a:pt x="3517" y="13859"/>
                  <a:pt x="3517" y="13774"/>
                </a:cubicBezTo>
                <a:cubicBezTo>
                  <a:pt x="3517" y="13690"/>
                  <a:pt x="3470" y="13651"/>
                  <a:pt x="3369" y="13651"/>
                </a:cubicBezTo>
                <a:close/>
                <a:moveTo>
                  <a:pt x="4132" y="13667"/>
                </a:moveTo>
                <a:cubicBezTo>
                  <a:pt x="4002" y="13685"/>
                  <a:pt x="3872" y="13755"/>
                  <a:pt x="3924" y="13804"/>
                </a:cubicBezTo>
                <a:cubicBezTo>
                  <a:pt x="3949" y="13829"/>
                  <a:pt x="4063" y="13849"/>
                  <a:pt x="4177" y="13849"/>
                </a:cubicBezTo>
                <a:cubicBezTo>
                  <a:pt x="4407" y="13849"/>
                  <a:pt x="4464" y="13716"/>
                  <a:pt x="4254" y="13669"/>
                </a:cubicBezTo>
                <a:cubicBezTo>
                  <a:pt x="4217" y="13661"/>
                  <a:pt x="4175" y="13661"/>
                  <a:pt x="4132" y="13667"/>
                </a:cubicBezTo>
                <a:close/>
                <a:moveTo>
                  <a:pt x="11966" y="14103"/>
                </a:moveTo>
                <a:cubicBezTo>
                  <a:pt x="11948" y="14101"/>
                  <a:pt x="11927" y="14115"/>
                  <a:pt x="11897" y="14143"/>
                </a:cubicBezTo>
                <a:cubicBezTo>
                  <a:pt x="11806" y="14230"/>
                  <a:pt x="11314" y="14235"/>
                  <a:pt x="11224" y="14150"/>
                </a:cubicBezTo>
                <a:cubicBezTo>
                  <a:pt x="11171" y="14099"/>
                  <a:pt x="11125" y="14099"/>
                  <a:pt x="10981" y="14152"/>
                </a:cubicBezTo>
                <a:cubicBezTo>
                  <a:pt x="10850" y="14200"/>
                  <a:pt x="10777" y="14203"/>
                  <a:pt x="10707" y="14162"/>
                </a:cubicBezTo>
                <a:cubicBezTo>
                  <a:pt x="10638" y="14121"/>
                  <a:pt x="10560" y="14123"/>
                  <a:pt x="10410" y="14169"/>
                </a:cubicBezTo>
                <a:cubicBezTo>
                  <a:pt x="10276" y="14209"/>
                  <a:pt x="10088" y="14218"/>
                  <a:pt x="9867" y="14194"/>
                </a:cubicBezTo>
                <a:cubicBezTo>
                  <a:pt x="9505" y="14155"/>
                  <a:pt x="9475" y="14165"/>
                  <a:pt x="9484" y="14318"/>
                </a:cubicBezTo>
                <a:cubicBezTo>
                  <a:pt x="9489" y="14409"/>
                  <a:pt x="9552" y="14419"/>
                  <a:pt x="10234" y="14426"/>
                </a:cubicBezTo>
                <a:cubicBezTo>
                  <a:pt x="10644" y="14430"/>
                  <a:pt x="11003" y="14447"/>
                  <a:pt x="11031" y="14463"/>
                </a:cubicBezTo>
                <a:cubicBezTo>
                  <a:pt x="11059" y="14480"/>
                  <a:pt x="11160" y="14477"/>
                  <a:pt x="11256" y="14459"/>
                </a:cubicBezTo>
                <a:cubicBezTo>
                  <a:pt x="11422" y="14427"/>
                  <a:pt x="11674" y="14425"/>
                  <a:pt x="11912" y="14454"/>
                </a:cubicBezTo>
                <a:cubicBezTo>
                  <a:pt x="12033" y="14469"/>
                  <a:pt x="12105" y="14279"/>
                  <a:pt x="12024" y="14156"/>
                </a:cubicBezTo>
                <a:cubicBezTo>
                  <a:pt x="12002" y="14122"/>
                  <a:pt x="11985" y="14105"/>
                  <a:pt x="11966" y="14103"/>
                </a:cubicBezTo>
                <a:close/>
                <a:moveTo>
                  <a:pt x="6485" y="14105"/>
                </a:moveTo>
                <a:cubicBezTo>
                  <a:pt x="6456" y="14109"/>
                  <a:pt x="6429" y="14125"/>
                  <a:pt x="6400" y="14156"/>
                </a:cubicBezTo>
                <a:cubicBezTo>
                  <a:pt x="6351" y="14207"/>
                  <a:pt x="6261" y="14225"/>
                  <a:pt x="6145" y="14207"/>
                </a:cubicBezTo>
                <a:cubicBezTo>
                  <a:pt x="6029" y="14190"/>
                  <a:pt x="5937" y="14209"/>
                  <a:pt x="5886" y="14262"/>
                </a:cubicBezTo>
                <a:cubicBezTo>
                  <a:pt x="5791" y="14362"/>
                  <a:pt x="5575" y="14368"/>
                  <a:pt x="5513" y="14273"/>
                </a:cubicBezTo>
                <a:cubicBezTo>
                  <a:pt x="5483" y="14227"/>
                  <a:pt x="5339" y="14204"/>
                  <a:pt x="5094" y="14204"/>
                </a:cubicBezTo>
                <a:cubicBezTo>
                  <a:pt x="4751" y="14204"/>
                  <a:pt x="4721" y="14213"/>
                  <a:pt x="4721" y="14328"/>
                </a:cubicBezTo>
                <a:cubicBezTo>
                  <a:pt x="4721" y="14416"/>
                  <a:pt x="4755" y="14445"/>
                  <a:pt x="4840" y="14426"/>
                </a:cubicBezTo>
                <a:cubicBezTo>
                  <a:pt x="4906" y="14411"/>
                  <a:pt x="5007" y="14431"/>
                  <a:pt x="5062" y="14470"/>
                </a:cubicBezTo>
                <a:cubicBezTo>
                  <a:pt x="5188" y="14559"/>
                  <a:pt x="5222" y="14559"/>
                  <a:pt x="5392" y="14469"/>
                </a:cubicBezTo>
                <a:cubicBezTo>
                  <a:pt x="5512" y="14405"/>
                  <a:pt x="5558" y="14405"/>
                  <a:pt x="5769" y="14469"/>
                </a:cubicBezTo>
                <a:cubicBezTo>
                  <a:pt x="5963" y="14528"/>
                  <a:pt x="6034" y="14531"/>
                  <a:pt x="6137" y="14480"/>
                </a:cubicBezTo>
                <a:cubicBezTo>
                  <a:pt x="6250" y="14426"/>
                  <a:pt x="6505" y="14396"/>
                  <a:pt x="6852" y="14398"/>
                </a:cubicBezTo>
                <a:cubicBezTo>
                  <a:pt x="6910" y="14398"/>
                  <a:pt x="7479" y="14405"/>
                  <a:pt x="8117" y="14414"/>
                </a:cubicBezTo>
                <a:cubicBezTo>
                  <a:pt x="8756" y="14422"/>
                  <a:pt x="9278" y="14410"/>
                  <a:pt x="9278" y="14386"/>
                </a:cubicBezTo>
                <a:cubicBezTo>
                  <a:pt x="9278" y="14362"/>
                  <a:pt x="9238" y="14343"/>
                  <a:pt x="9189" y="14343"/>
                </a:cubicBezTo>
                <a:cubicBezTo>
                  <a:pt x="9141" y="14343"/>
                  <a:pt x="9010" y="14285"/>
                  <a:pt x="8896" y="14213"/>
                </a:cubicBezTo>
                <a:cubicBezTo>
                  <a:pt x="8739" y="14113"/>
                  <a:pt x="8663" y="14096"/>
                  <a:pt x="8576" y="14138"/>
                </a:cubicBezTo>
                <a:cubicBezTo>
                  <a:pt x="8456" y="14196"/>
                  <a:pt x="7520" y="14235"/>
                  <a:pt x="7378" y="14188"/>
                </a:cubicBezTo>
                <a:cubicBezTo>
                  <a:pt x="7332" y="14172"/>
                  <a:pt x="7163" y="14166"/>
                  <a:pt x="7000" y="14173"/>
                </a:cubicBezTo>
                <a:cubicBezTo>
                  <a:pt x="6838" y="14181"/>
                  <a:pt x="6652" y="14162"/>
                  <a:pt x="6590" y="14131"/>
                </a:cubicBezTo>
                <a:cubicBezTo>
                  <a:pt x="6546" y="14110"/>
                  <a:pt x="6515" y="14101"/>
                  <a:pt x="6485" y="14105"/>
                </a:cubicBezTo>
                <a:close/>
                <a:moveTo>
                  <a:pt x="3369" y="14195"/>
                </a:moveTo>
                <a:cubicBezTo>
                  <a:pt x="3267" y="14195"/>
                  <a:pt x="3222" y="14234"/>
                  <a:pt x="3222" y="14318"/>
                </a:cubicBezTo>
                <a:cubicBezTo>
                  <a:pt x="3222" y="14403"/>
                  <a:pt x="3267" y="14443"/>
                  <a:pt x="3369" y="14443"/>
                </a:cubicBezTo>
                <a:cubicBezTo>
                  <a:pt x="3470" y="14443"/>
                  <a:pt x="3517" y="14403"/>
                  <a:pt x="3517" y="14318"/>
                </a:cubicBezTo>
                <a:cubicBezTo>
                  <a:pt x="3517" y="14234"/>
                  <a:pt x="3470" y="14195"/>
                  <a:pt x="3369" y="14195"/>
                </a:cubicBezTo>
                <a:close/>
                <a:moveTo>
                  <a:pt x="4132" y="14211"/>
                </a:moveTo>
                <a:cubicBezTo>
                  <a:pt x="4002" y="14230"/>
                  <a:pt x="3872" y="14300"/>
                  <a:pt x="3924" y="14349"/>
                </a:cubicBezTo>
                <a:cubicBezTo>
                  <a:pt x="3949" y="14373"/>
                  <a:pt x="4063" y="14393"/>
                  <a:pt x="4177" y="14393"/>
                </a:cubicBezTo>
                <a:cubicBezTo>
                  <a:pt x="4407" y="14393"/>
                  <a:pt x="4464" y="14260"/>
                  <a:pt x="4254" y="14213"/>
                </a:cubicBezTo>
                <a:cubicBezTo>
                  <a:pt x="4217" y="14205"/>
                  <a:pt x="4175" y="14205"/>
                  <a:pt x="4132" y="14211"/>
                </a:cubicBezTo>
                <a:close/>
                <a:moveTo>
                  <a:pt x="6134" y="14638"/>
                </a:moveTo>
                <a:cubicBezTo>
                  <a:pt x="6072" y="14632"/>
                  <a:pt x="5992" y="14660"/>
                  <a:pt x="5947" y="14727"/>
                </a:cubicBezTo>
                <a:cubicBezTo>
                  <a:pt x="5894" y="14808"/>
                  <a:pt x="5882" y="14807"/>
                  <a:pt x="5770" y="14718"/>
                </a:cubicBezTo>
                <a:cubicBezTo>
                  <a:pt x="5663" y="14632"/>
                  <a:pt x="5628" y="14630"/>
                  <a:pt x="5432" y="14691"/>
                </a:cubicBezTo>
                <a:cubicBezTo>
                  <a:pt x="5312" y="14729"/>
                  <a:pt x="5103" y="14755"/>
                  <a:pt x="4967" y="14749"/>
                </a:cubicBezTo>
                <a:cubicBezTo>
                  <a:pt x="4757" y="14739"/>
                  <a:pt x="4721" y="14755"/>
                  <a:pt x="4721" y="14857"/>
                </a:cubicBezTo>
                <a:cubicBezTo>
                  <a:pt x="4721" y="14974"/>
                  <a:pt x="4732" y="14976"/>
                  <a:pt x="5437" y="14972"/>
                </a:cubicBezTo>
                <a:cubicBezTo>
                  <a:pt x="5880" y="14969"/>
                  <a:pt x="6156" y="14948"/>
                  <a:pt x="6157" y="14915"/>
                </a:cubicBezTo>
                <a:cubicBezTo>
                  <a:pt x="6157" y="14887"/>
                  <a:pt x="6180" y="14813"/>
                  <a:pt x="6208" y="14752"/>
                </a:cubicBezTo>
                <a:cubicBezTo>
                  <a:pt x="6239" y="14683"/>
                  <a:pt x="6196" y="14644"/>
                  <a:pt x="6134" y="14638"/>
                </a:cubicBezTo>
                <a:close/>
                <a:moveTo>
                  <a:pt x="11115" y="14641"/>
                </a:moveTo>
                <a:cubicBezTo>
                  <a:pt x="11086" y="14641"/>
                  <a:pt x="11051" y="14666"/>
                  <a:pt x="11016" y="14720"/>
                </a:cubicBezTo>
                <a:cubicBezTo>
                  <a:pt x="10977" y="14780"/>
                  <a:pt x="10937" y="14786"/>
                  <a:pt x="10852" y="14745"/>
                </a:cubicBezTo>
                <a:cubicBezTo>
                  <a:pt x="10791" y="14715"/>
                  <a:pt x="10720" y="14703"/>
                  <a:pt x="10695" y="14718"/>
                </a:cubicBezTo>
                <a:cubicBezTo>
                  <a:pt x="10607" y="14769"/>
                  <a:pt x="9779" y="14749"/>
                  <a:pt x="9663" y="14692"/>
                </a:cubicBezTo>
                <a:cubicBezTo>
                  <a:pt x="9579" y="14651"/>
                  <a:pt x="9530" y="14650"/>
                  <a:pt x="9489" y="14689"/>
                </a:cubicBezTo>
                <a:cubicBezTo>
                  <a:pt x="9448" y="14728"/>
                  <a:pt x="9398" y="14727"/>
                  <a:pt x="9312" y="14685"/>
                </a:cubicBezTo>
                <a:cubicBezTo>
                  <a:pt x="9162" y="14612"/>
                  <a:pt x="9103" y="14643"/>
                  <a:pt x="9072" y="14810"/>
                </a:cubicBezTo>
                <a:cubicBezTo>
                  <a:pt x="9041" y="14974"/>
                  <a:pt x="9170" y="15024"/>
                  <a:pt x="9320" y="14905"/>
                </a:cubicBezTo>
                <a:cubicBezTo>
                  <a:pt x="9429" y="14818"/>
                  <a:pt x="9439" y="14818"/>
                  <a:pt x="9494" y="14900"/>
                </a:cubicBezTo>
                <a:cubicBezTo>
                  <a:pt x="9539" y="14969"/>
                  <a:pt x="9641" y="14986"/>
                  <a:pt x="9985" y="14980"/>
                </a:cubicBezTo>
                <a:cubicBezTo>
                  <a:pt x="10223" y="14976"/>
                  <a:pt x="10461" y="14953"/>
                  <a:pt x="10513" y="14929"/>
                </a:cubicBezTo>
                <a:cubicBezTo>
                  <a:pt x="10569" y="14904"/>
                  <a:pt x="10705" y="14916"/>
                  <a:pt x="10851" y="14961"/>
                </a:cubicBezTo>
                <a:cubicBezTo>
                  <a:pt x="11188" y="15064"/>
                  <a:pt x="11197" y="15061"/>
                  <a:pt x="11197" y="14838"/>
                </a:cubicBezTo>
                <a:cubicBezTo>
                  <a:pt x="11197" y="14711"/>
                  <a:pt x="11163" y="14641"/>
                  <a:pt x="11115" y="14641"/>
                </a:cubicBezTo>
                <a:close/>
                <a:moveTo>
                  <a:pt x="11606" y="14642"/>
                </a:moveTo>
                <a:cubicBezTo>
                  <a:pt x="11529" y="14623"/>
                  <a:pt x="11474" y="14694"/>
                  <a:pt x="11474" y="14833"/>
                </a:cubicBezTo>
                <a:cubicBezTo>
                  <a:pt x="11474" y="15019"/>
                  <a:pt x="11481" y="15024"/>
                  <a:pt x="11747" y="15012"/>
                </a:cubicBezTo>
                <a:cubicBezTo>
                  <a:pt x="11957" y="15003"/>
                  <a:pt x="12029" y="14974"/>
                  <a:pt x="12050" y="14891"/>
                </a:cubicBezTo>
                <a:cubicBezTo>
                  <a:pt x="12094" y="14717"/>
                  <a:pt x="12002" y="14618"/>
                  <a:pt x="11860" y="14687"/>
                </a:cubicBezTo>
                <a:cubicBezTo>
                  <a:pt x="11779" y="14726"/>
                  <a:pt x="11724" y="14728"/>
                  <a:pt x="11686" y="14692"/>
                </a:cubicBezTo>
                <a:cubicBezTo>
                  <a:pt x="11657" y="14665"/>
                  <a:pt x="11631" y="14649"/>
                  <a:pt x="11606" y="14642"/>
                </a:cubicBezTo>
                <a:close/>
                <a:moveTo>
                  <a:pt x="7839" y="14664"/>
                </a:moveTo>
                <a:cubicBezTo>
                  <a:pt x="7691" y="14663"/>
                  <a:pt x="7518" y="14679"/>
                  <a:pt x="7390" y="14713"/>
                </a:cubicBezTo>
                <a:cubicBezTo>
                  <a:pt x="7291" y="14739"/>
                  <a:pt x="7168" y="14732"/>
                  <a:pt x="7066" y="14695"/>
                </a:cubicBezTo>
                <a:cubicBezTo>
                  <a:pt x="6858" y="14619"/>
                  <a:pt x="6684" y="14693"/>
                  <a:pt x="6704" y="14849"/>
                </a:cubicBezTo>
                <a:cubicBezTo>
                  <a:pt x="6717" y="14953"/>
                  <a:pt x="6760" y="14962"/>
                  <a:pt x="7285" y="14968"/>
                </a:cubicBezTo>
                <a:cubicBezTo>
                  <a:pt x="7597" y="14972"/>
                  <a:pt x="7875" y="14989"/>
                  <a:pt x="7903" y="15006"/>
                </a:cubicBezTo>
                <a:cubicBezTo>
                  <a:pt x="7975" y="15048"/>
                  <a:pt x="8078" y="15044"/>
                  <a:pt x="8127" y="14997"/>
                </a:cubicBezTo>
                <a:cubicBezTo>
                  <a:pt x="8150" y="14976"/>
                  <a:pt x="8343" y="14965"/>
                  <a:pt x="8555" y="14972"/>
                </a:cubicBezTo>
                <a:cubicBezTo>
                  <a:pt x="8768" y="14979"/>
                  <a:pt x="8942" y="14963"/>
                  <a:pt x="8942" y="14936"/>
                </a:cubicBezTo>
                <a:cubicBezTo>
                  <a:pt x="8942" y="14909"/>
                  <a:pt x="8887" y="14887"/>
                  <a:pt x="8819" y="14887"/>
                </a:cubicBezTo>
                <a:cubicBezTo>
                  <a:pt x="8752" y="14887"/>
                  <a:pt x="8661" y="14851"/>
                  <a:pt x="8618" y="14806"/>
                </a:cubicBezTo>
                <a:cubicBezTo>
                  <a:pt x="8567" y="14752"/>
                  <a:pt x="8477" y="14734"/>
                  <a:pt x="8356" y="14752"/>
                </a:cubicBezTo>
                <a:cubicBezTo>
                  <a:pt x="8245" y="14769"/>
                  <a:pt x="8153" y="14756"/>
                  <a:pt x="8129" y="14718"/>
                </a:cubicBezTo>
                <a:cubicBezTo>
                  <a:pt x="8106" y="14683"/>
                  <a:pt x="7986" y="14665"/>
                  <a:pt x="7839" y="14664"/>
                </a:cubicBezTo>
                <a:close/>
                <a:moveTo>
                  <a:pt x="3359" y="14739"/>
                </a:moveTo>
                <a:cubicBezTo>
                  <a:pt x="3246" y="14739"/>
                  <a:pt x="3201" y="14775"/>
                  <a:pt x="3201" y="14863"/>
                </a:cubicBezTo>
                <a:cubicBezTo>
                  <a:pt x="3201" y="14951"/>
                  <a:pt x="3246" y="14987"/>
                  <a:pt x="3359" y="14987"/>
                </a:cubicBezTo>
                <a:cubicBezTo>
                  <a:pt x="3472" y="14987"/>
                  <a:pt x="3517" y="14951"/>
                  <a:pt x="3517" y="14863"/>
                </a:cubicBezTo>
                <a:cubicBezTo>
                  <a:pt x="3517" y="14775"/>
                  <a:pt x="3472" y="14739"/>
                  <a:pt x="3359" y="14739"/>
                </a:cubicBezTo>
                <a:close/>
                <a:moveTo>
                  <a:pt x="4056" y="14746"/>
                </a:moveTo>
                <a:cubicBezTo>
                  <a:pt x="4013" y="14750"/>
                  <a:pt x="3973" y="14762"/>
                  <a:pt x="3942" y="14780"/>
                </a:cubicBezTo>
                <a:cubicBezTo>
                  <a:pt x="3895" y="14807"/>
                  <a:pt x="3883" y="14854"/>
                  <a:pt x="3914" y="14883"/>
                </a:cubicBezTo>
                <a:cubicBezTo>
                  <a:pt x="3946" y="14913"/>
                  <a:pt x="4066" y="14937"/>
                  <a:pt x="4183" y="14937"/>
                </a:cubicBezTo>
                <a:cubicBezTo>
                  <a:pt x="4339" y="14937"/>
                  <a:pt x="4387" y="14915"/>
                  <a:pt x="4367" y="14851"/>
                </a:cubicBezTo>
                <a:cubicBezTo>
                  <a:pt x="4342" y="14777"/>
                  <a:pt x="4185" y="14732"/>
                  <a:pt x="4056" y="14746"/>
                </a:cubicBezTo>
                <a:close/>
                <a:moveTo>
                  <a:pt x="6493" y="14887"/>
                </a:moveTo>
                <a:cubicBezTo>
                  <a:pt x="6447" y="14887"/>
                  <a:pt x="6408" y="14910"/>
                  <a:pt x="6408" y="14937"/>
                </a:cubicBezTo>
                <a:cubicBezTo>
                  <a:pt x="6408" y="14964"/>
                  <a:pt x="6447" y="14987"/>
                  <a:pt x="6493" y="14987"/>
                </a:cubicBezTo>
                <a:cubicBezTo>
                  <a:pt x="6540" y="14987"/>
                  <a:pt x="6577" y="14964"/>
                  <a:pt x="6577" y="14937"/>
                </a:cubicBezTo>
                <a:cubicBezTo>
                  <a:pt x="6577" y="14910"/>
                  <a:pt x="6540" y="14887"/>
                  <a:pt x="6493" y="14887"/>
                </a:cubicBezTo>
                <a:close/>
                <a:moveTo>
                  <a:pt x="4940" y="15185"/>
                </a:moveTo>
                <a:cubicBezTo>
                  <a:pt x="4744" y="15185"/>
                  <a:pt x="4721" y="15204"/>
                  <a:pt x="4721" y="15358"/>
                </a:cubicBezTo>
                <a:cubicBezTo>
                  <a:pt x="4721" y="15545"/>
                  <a:pt x="4805" y="15576"/>
                  <a:pt x="4980" y="15452"/>
                </a:cubicBezTo>
                <a:cubicBezTo>
                  <a:pt x="5078" y="15383"/>
                  <a:pt x="5103" y="15382"/>
                  <a:pt x="5183" y="15446"/>
                </a:cubicBezTo>
                <a:cubicBezTo>
                  <a:pt x="5250" y="15500"/>
                  <a:pt x="5429" y="15518"/>
                  <a:pt x="5862" y="15512"/>
                </a:cubicBezTo>
                <a:cubicBezTo>
                  <a:pt x="6186" y="15508"/>
                  <a:pt x="6495" y="15488"/>
                  <a:pt x="6549" y="15467"/>
                </a:cubicBezTo>
                <a:cubicBezTo>
                  <a:pt x="6604" y="15446"/>
                  <a:pt x="6675" y="15453"/>
                  <a:pt x="6706" y="15482"/>
                </a:cubicBezTo>
                <a:cubicBezTo>
                  <a:pt x="6739" y="15513"/>
                  <a:pt x="7063" y="15531"/>
                  <a:pt x="7517" y="15526"/>
                </a:cubicBezTo>
                <a:cubicBezTo>
                  <a:pt x="7933" y="15522"/>
                  <a:pt x="8297" y="15533"/>
                  <a:pt x="8327" y="15550"/>
                </a:cubicBezTo>
                <a:cubicBezTo>
                  <a:pt x="8356" y="15567"/>
                  <a:pt x="8459" y="15566"/>
                  <a:pt x="8555" y="15548"/>
                </a:cubicBezTo>
                <a:cubicBezTo>
                  <a:pt x="8777" y="15506"/>
                  <a:pt x="8853" y="15507"/>
                  <a:pt x="9088" y="15551"/>
                </a:cubicBezTo>
                <a:cubicBezTo>
                  <a:pt x="9232" y="15578"/>
                  <a:pt x="9278" y="15568"/>
                  <a:pt x="9278" y="15508"/>
                </a:cubicBezTo>
                <a:cubicBezTo>
                  <a:pt x="9278" y="15459"/>
                  <a:pt x="9221" y="15433"/>
                  <a:pt x="9131" y="15442"/>
                </a:cubicBezTo>
                <a:cubicBezTo>
                  <a:pt x="9034" y="15451"/>
                  <a:pt x="8987" y="15427"/>
                  <a:pt x="8995" y="15370"/>
                </a:cubicBezTo>
                <a:cubicBezTo>
                  <a:pt x="9003" y="15312"/>
                  <a:pt x="8947" y="15283"/>
                  <a:pt x="8822" y="15283"/>
                </a:cubicBezTo>
                <a:cubicBezTo>
                  <a:pt x="8721" y="15283"/>
                  <a:pt x="8590" y="15256"/>
                  <a:pt x="8533" y="15222"/>
                </a:cubicBezTo>
                <a:cubicBezTo>
                  <a:pt x="8449" y="15173"/>
                  <a:pt x="8412" y="15174"/>
                  <a:pt x="8354" y="15230"/>
                </a:cubicBezTo>
                <a:cubicBezTo>
                  <a:pt x="8270" y="15309"/>
                  <a:pt x="7016" y="15327"/>
                  <a:pt x="6925" y="15250"/>
                </a:cubicBezTo>
                <a:cubicBezTo>
                  <a:pt x="6842" y="15180"/>
                  <a:pt x="6429" y="15179"/>
                  <a:pt x="6384" y="15249"/>
                </a:cubicBezTo>
                <a:cubicBezTo>
                  <a:pt x="6358" y="15289"/>
                  <a:pt x="6211" y="15307"/>
                  <a:pt x="5978" y="15299"/>
                </a:cubicBezTo>
                <a:cubicBezTo>
                  <a:pt x="5738" y="15292"/>
                  <a:pt x="5561" y="15314"/>
                  <a:pt x="5463" y="15366"/>
                </a:cubicBezTo>
                <a:cubicBezTo>
                  <a:pt x="5345" y="15429"/>
                  <a:pt x="5289" y="15433"/>
                  <a:pt x="5191" y="15385"/>
                </a:cubicBezTo>
                <a:cubicBezTo>
                  <a:pt x="5123" y="15352"/>
                  <a:pt x="5088" y="15294"/>
                  <a:pt x="5114" y="15255"/>
                </a:cubicBezTo>
                <a:cubicBezTo>
                  <a:pt x="5146" y="15205"/>
                  <a:pt x="5096" y="15185"/>
                  <a:pt x="4940" y="15185"/>
                </a:cubicBezTo>
                <a:close/>
                <a:moveTo>
                  <a:pt x="9943" y="15186"/>
                </a:moveTo>
                <a:cubicBezTo>
                  <a:pt x="9899" y="15188"/>
                  <a:pt x="9870" y="15208"/>
                  <a:pt x="9893" y="15246"/>
                </a:cubicBezTo>
                <a:cubicBezTo>
                  <a:pt x="9913" y="15280"/>
                  <a:pt x="9898" y="15357"/>
                  <a:pt x="9861" y="15416"/>
                </a:cubicBezTo>
                <a:cubicBezTo>
                  <a:pt x="9801" y="15512"/>
                  <a:pt x="9825" y="15527"/>
                  <a:pt x="10064" y="15544"/>
                </a:cubicBezTo>
                <a:cubicBezTo>
                  <a:pt x="10212" y="15555"/>
                  <a:pt x="10359" y="15568"/>
                  <a:pt x="10389" y="15572"/>
                </a:cubicBezTo>
                <a:cubicBezTo>
                  <a:pt x="10419" y="15577"/>
                  <a:pt x="10465" y="15545"/>
                  <a:pt x="10493" y="15502"/>
                </a:cubicBezTo>
                <a:cubicBezTo>
                  <a:pt x="10617" y="15314"/>
                  <a:pt x="10463" y="15130"/>
                  <a:pt x="10263" y="15227"/>
                </a:cubicBezTo>
                <a:cubicBezTo>
                  <a:pt x="10178" y="15268"/>
                  <a:pt x="10120" y="15272"/>
                  <a:pt x="10083" y="15236"/>
                </a:cubicBezTo>
                <a:cubicBezTo>
                  <a:pt x="10044" y="15200"/>
                  <a:pt x="9986" y="15183"/>
                  <a:pt x="9943" y="15186"/>
                </a:cubicBezTo>
                <a:close/>
                <a:moveTo>
                  <a:pt x="3369" y="15283"/>
                </a:moveTo>
                <a:cubicBezTo>
                  <a:pt x="3279" y="15283"/>
                  <a:pt x="3205" y="15331"/>
                  <a:pt x="3182" y="15401"/>
                </a:cubicBezTo>
                <a:cubicBezTo>
                  <a:pt x="3151" y="15496"/>
                  <a:pt x="3179" y="15518"/>
                  <a:pt x="3330" y="15518"/>
                </a:cubicBezTo>
                <a:cubicBezTo>
                  <a:pt x="3470" y="15518"/>
                  <a:pt x="3517" y="15489"/>
                  <a:pt x="3517" y="15401"/>
                </a:cubicBezTo>
                <a:cubicBezTo>
                  <a:pt x="3517" y="15322"/>
                  <a:pt x="3469" y="15283"/>
                  <a:pt x="3369" y="15283"/>
                </a:cubicBezTo>
                <a:close/>
                <a:moveTo>
                  <a:pt x="4056" y="15290"/>
                </a:moveTo>
                <a:cubicBezTo>
                  <a:pt x="4013" y="15295"/>
                  <a:pt x="3973" y="15306"/>
                  <a:pt x="3942" y="15324"/>
                </a:cubicBezTo>
                <a:cubicBezTo>
                  <a:pt x="3895" y="15351"/>
                  <a:pt x="3883" y="15398"/>
                  <a:pt x="3914" y="15427"/>
                </a:cubicBezTo>
                <a:cubicBezTo>
                  <a:pt x="3946" y="15457"/>
                  <a:pt x="4066" y="15481"/>
                  <a:pt x="4183" y="15481"/>
                </a:cubicBezTo>
                <a:cubicBezTo>
                  <a:pt x="4339" y="15481"/>
                  <a:pt x="4387" y="15459"/>
                  <a:pt x="4367" y="15395"/>
                </a:cubicBezTo>
                <a:cubicBezTo>
                  <a:pt x="4342" y="15321"/>
                  <a:pt x="4185" y="15277"/>
                  <a:pt x="4056" y="15290"/>
                </a:cubicBezTo>
                <a:close/>
                <a:moveTo>
                  <a:pt x="4133" y="16289"/>
                </a:moveTo>
                <a:cubicBezTo>
                  <a:pt x="4099" y="16283"/>
                  <a:pt x="4066" y="16291"/>
                  <a:pt x="4027" y="16309"/>
                </a:cubicBezTo>
                <a:cubicBezTo>
                  <a:pt x="3968" y="16337"/>
                  <a:pt x="3804" y="16356"/>
                  <a:pt x="3665" y="16352"/>
                </a:cubicBezTo>
                <a:cubicBezTo>
                  <a:pt x="3357" y="16343"/>
                  <a:pt x="3201" y="16402"/>
                  <a:pt x="3201" y="16526"/>
                </a:cubicBezTo>
                <a:cubicBezTo>
                  <a:pt x="3201" y="16627"/>
                  <a:pt x="3325" y="16650"/>
                  <a:pt x="3414" y="16567"/>
                </a:cubicBezTo>
                <a:cubicBezTo>
                  <a:pt x="3449" y="16533"/>
                  <a:pt x="3503" y="16532"/>
                  <a:pt x="3567" y="16563"/>
                </a:cubicBezTo>
                <a:cubicBezTo>
                  <a:pt x="3688" y="16622"/>
                  <a:pt x="4811" y="16619"/>
                  <a:pt x="4945" y="16559"/>
                </a:cubicBezTo>
                <a:cubicBezTo>
                  <a:pt x="5003" y="16533"/>
                  <a:pt x="5065" y="16536"/>
                  <a:pt x="5097" y="16567"/>
                </a:cubicBezTo>
                <a:cubicBezTo>
                  <a:pt x="5128" y="16595"/>
                  <a:pt x="5228" y="16619"/>
                  <a:pt x="5321" y="16619"/>
                </a:cubicBezTo>
                <a:cubicBezTo>
                  <a:pt x="5456" y="16619"/>
                  <a:pt x="5486" y="16591"/>
                  <a:pt x="5464" y="16483"/>
                </a:cubicBezTo>
                <a:cubicBezTo>
                  <a:pt x="5447" y="16392"/>
                  <a:pt x="5396" y="16353"/>
                  <a:pt x="5312" y="16364"/>
                </a:cubicBezTo>
                <a:cubicBezTo>
                  <a:pt x="5242" y="16374"/>
                  <a:pt x="4995" y="16391"/>
                  <a:pt x="4764" y="16404"/>
                </a:cubicBezTo>
                <a:cubicBezTo>
                  <a:pt x="4435" y="16422"/>
                  <a:pt x="4322" y="16409"/>
                  <a:pt x="4239" y="16343"/>
                </a:cubicBezTo>
                <a:cubicBezTo>
                  <a:pt x="4202" y="16312"/>
                  <a:pt x="4168" y="16294"/>
                  <a:pt x="4133" y="16289"/>
                </a:cubicBezTo>
                <a:close/>
                <a:moveTo>
                  <a:pt x="6142" y="16353"/>
                </a:moveTo>
                <a:cubicBezTo>
                  <a:pt x="6120" y="16351"/>
                  <a:pt x="6096" y="16354"/>
                  <a:pt x="6065" y="16359"/>
                </a:cubicBezTo>
                <a:cubicBezTo>
                  <a:pt x="5956" y="16375"/>
                  <a:pt x="5916" y="16416"/>
                  <a:pt x="5939" y="16488"/>
                </a:cubicBezTo>
                <a:cubicBezTo>
                  <a:pt x="5958" y="16547"/>
                  <a:pt x="5976" y="16595"/>
                  <a:pt x="5980" y="16596"/>
                </a:cubicBezTo>
                <a:cubicBezTo>
                  <a:pt x="5983" y="16597"/>
                  <a:pt x="6055" y="16601"/>
                  <a:pt x="6139" y="16604"/>
                </a:cubicBezTo>
                <a:cubicBezTo>
                  <a:pt x="6261" y="16610"/>
                  <a:pt x="6286" y="16583"/>
                  <a:pt x="6258" y="16472"/>
                </a:cubicBezTo>
                <a:cubicBezTo>
                  <a:pt x="6238" y="16392"/>
                  <a:pt x="6208" y="16357"/>
                  <a:pt x="6142" y="16353"/>
                </a:cubicBezTo>
                <a:close/>
                <a:moveTo>
                  <a:pt x="2670" y="17907"/>
                </a:moveTo>
                <a:cubicBezTo>
                  <a:pt x="2609" y="17905"/>
                  <a:pt x="2532" y="17921"/>
                  <a:pt x="2472" y="17956"/>
                </a:cubicBezTo>
                <a:cubicBezTo>
                  <a:pt x="2412" y="17992"/>
                  <a:pt x="2312" y="17992"/>
                  <a:pt x="2153" y="17956"/>
                </a:cubicBezTo>
                <a:cubicBezTo>
                  <a:pt x="1994" y="17921"/>
                  <a:pt x="1873" y="17921"/>
                  <a:pt x="1760" y="17956"/>
                </a:cubicBezTo>
                <a:cubicBezTo>
                  <a:pt x="1603" y="18006"/>
                  <a:pt x="1540" y="18152"/>
                  <a:pt x="1649" y="18216"/>
                </a:cubicBezTo>
                <a:cubicBezTo>
                  <a:pt x="1678" y="18233"/>
                  <a:pt x="1890" y="18240"/>
                  <a:pt x="2119" y="18230"/>
                </a:cubicBezTo>
                <a:cubicBezTo>
                  <a:pt x="2529" y="18213"/>
                  <a:pt x="2770" y="18116"/>
                  <a:pt x="2776" y="17967"/>
                </a:cubicBezTo>
                <a:cubicBezTo>
                  <a:pt x="2778" y="17929"/>
                  <a:pt x="2731" y="17909"/>
                  <a:pt x="2670" y="17907"/>
                </a:cubicBezTo>
                <a:close/>
                <a:moveTo>
                  <a:pt x="7725" y="17907"/>
                </a:moveTo>
                <a:cubicBezTo>
                  <a:pt x="7660" y="17904"/>
                  <a:pt x="7586" y="17919"/>
                  <a:pt x="7546" y="17957"/>
                </a:cubicBezTo>
                <a:cubicBezTo>
                  <a:pt x="7508" y="17993"/>
                  <a:pt x="7455" y="17991"/>
                  <a:pt x="7377" y="17953"/>
                </a:cubicBezTo>
                <a:cubicBezTo>
                  <a:pt x="7296" y="17914"/>
                  <a:pt x="7174" y="17913"/>
                  <a:pt x="6950" y="17950"/>
                </a:cubicBezTo>
                <a:cubicBezTo>
                  <a:pt x="6777" y="17978"/>
                  <a:pt x="6602" y="17988"/>
                  <a:pt x="6561" y="17973"/>
                </a:cubicBezTo>
                <a:cubicBezTo>
                  <a:pt x="6520" y="17958"/>
                  <a:pt x="6433" y="17971"/>
                  <a:pt x="6369" y="18002"/>
                </a:cubicBezTo>
                <a:cubicBezTo>
                  <a:pt x="6279" y="18046"/>
                  <a:pt x="6234" y="18039"/>
                  <a:pt x="6170" y="17972"/>
                </a:cubicBezTo>
                <a:cubicBezTo>
                  <a:pt x="6102" y="17901"/>
                  <a:pt x="6064" y="17896"/>
                  <a:pt x="5960" y="17947"/>
                </a:cubicBezTo>
                <a:cubicBezTo>
                  <a:pt x="5874" y="17989"/>
                  <a:pt x="5814" y="17992"/>
                  <a:pt x="5777" y="17957"/>
                </a:cubicBezTo>
                <a:cubicBezTo>
                  <a:pt x="5717" y="17901"/>
                  <a:pt x="5334" y="17938"/>
                  <a:pt x="5163" y="18016"/>
                </a:cubicBezTo>
                <a:cubicBezTo>
                  <a:pt x="5091" y="18050"/>
                  <a:pt x="5044" y="18040"/>
                  <a:pt x="5009" y="17986"/>
                </a:cubicBezTo>
                <a:cubicBezTo>
                  <a:pt x="4972" y="17929"/>
                  <a:pt x="4885" y="17915"/>
                  <a:pt x="4690" y="17935"/>
                </a:cubicBezTo>
                <a:cubicBezTo>
                  <a:pt x="4544" y="17949"/>
                  <a:pt x="4266" y="17965"/>
                  <a:pt x="4072" y="17970"/>
                </a:cubicBezTo>
                <a:cubicBezTo>
                  <a:pt x="3879" y="17975"/>
                  <a:pt x="3693" y="17996"/>
                  <a:pt x="3658" y="18016"/>
                </a:cubicBezTo>
                <a:cubicBezTo>
                  <a:pt x="3624" y="18037"/>
                  <a:pt x="3546" y="18029"/>
                  <a:pt x="3486" y="17999"/>
                </a:cubicBezTo>
                <a:cubicBezTo>
                  <a:pt x="3334" y="17925"/>
                  <a:pt x="3201" y="17986"/>
                  <a:pt x="3201" y="18130"/>
                </a:cubicBezTo>
                <a:cubicBezTo>
                  <a:pt x="3201" y="18249"/>
                  <a:pt x="3316" y="18293"/>
                  <a:pt x="3406" y="18208"/>
                </a:cubicBezTo>
                <a:cubicBezTo>
                  <a:pt x="3456" y="18159"/>
                  <a:pt x="3870" y="18161"/>
                  <a:pt x="4003" y="18210"/>
                </a:cubicBezTo>
                <a:cubicBezTo>
                  <a:pt x="4049" y="18227"/>
                  <a:pt x="4428" y="18237"/>
                  <a:pt x="4846" y="18232"/>
                </a:cubicBezTo>
                <a:cubicBezTo>
                  <a:pt x="5264" y="18227"/>
                  <a:pt x="5701" y="18238"/>
                  <a:pt x="5817" y="18257"/>
                </a:cubicBezTo>
                <a:cubicBezTo>
                  <a:pt x="6108" y="18306"/>
                  <a:pt x="6139" y="18306"/>
                  <a:pt x="6184" y="18264"/>
                </a:cubicBezTo>
                <a:cubicBezTo>
                  <a:pt x="6206" y="18244"/>
                  <a:pt x="6522" y="18228"/>
                  <a:pt x="6886" y="18231"/>
                </a:cubicBezTo>
                <a:cubicBezTo>
                  <a:pt x="7250" y="18234"/>
                  <a:pt x="7600" y="18213"/>
                  <a:pt x="7663" y="18184"/>
                </a:cubicBezTo>
                <a:cubicBezTo>
                  <a:pt x="7749" y="18145"/>
                  <a:pt x="7808" y="18155"/>
                  <a:pt x="7895" y="18225"/>
                </a:cubicBezTo>
                <a:cubicBezTo>
                  <a:pt x="7991" y="18302"/>
                  <a:pt x="8032" y="18308"/>
                  <a:pt x="8117" y="18257"/>
                </a:cubicBezTo>
                <a:cubicBezTo>
                  <a:pt x="8202" y="18205"/>
                  <a:pt x="8186" y="18178"/>
                  <a:pt x="8034" y="18117"/>
                </a:cubicBezTo>
                <a:cubicBezTo>
                  <a:pt x="7929" y="18076"/>
                  <a:pt x="7844" y="18011"/>
                  <a:pt x="7844" y="17973"/>
                </a:cubicBezTo>
                <a:cubicBezTo>
                  <a:pt x="7844" y="17933"/>
                  <a:pt x="7789" y="17911"/>
                  <a:pt x="7725" y="17907"/>
                </a:cubicBezTo>
                <a:close/>
                <a:moveTo>
                  <a:pt x="9235" y="17931"/>
                </a:moveTo>
                <a:cubicBezTo>
                  <a:pt x="9187" y="17924"/>
                  <a:pt x="9134" y="17926"/>
                  <a:pt x="9077" y="17937"/>
                </a:cubicBezTo>
                <a:cubicBezTo>
                  <a:pt x="8979" y="17956"/>
                  <a:pt x="8838" y="17969"/>
                  <a:pt x="8764" y="17967"/>
                </a:cubicBezTo>
                <a:cubicBezTo>
                  <a:pt x="8671" y="17963"/>
                  <a:pt x="8631" y="18006"/>
                  <a:pt x="8631" y="18109"/>
                </a:cubicBezTo>
                <a:cubicBezTo>
                  <a:pt x="8631" y="18193"/>
                  <a:pt x="8670" y="18247"/>
                  <a:pt x="8723" y="18236"/>
                </a:cubicBezTo>
                <a:cubicBezTo>
                  <a:pt x="8773" y="18225"/>
                  <a:pt x="8891" y="18233"/>
                  <a:pt x="8983" y="18255"/>
                </a:cubicBezTo>
                <a:cubicBezTo>
                  <a:pt x="9229" y="18311"/>
                  <a:pt x="9256" y="18309"/>
                  <a:pt x="9312" y="18224"/>
                </a:cubicBezTo>
                <a:cubicBezTo>
                  <a:pt x="9346" y="18172"/>
                  <a:pt x="9418" y="18157"/>
                  <a:pt x="9531" y="18177"/>
                </a:cubicBezTo>
                <a:cubicBezTo>
                  <a:pt x="9665" y="18202"/>
                  <a:pt x="9701" y="18186"/>
                  <a:pt x="9701" y="18101"/>
                </a:cubicBezTo>
                <a:cubicBezTo>
                  <a:pt x="9701" y="18028"/>
                  <a:pt x="9662" y="18002"/>
                  <a:pt x="9581" y="18020"/>
                </a:cubicBezTo>
                <a:cubicBezTo>
                  <a:pt x="9514" y="18035"/>
                  <a:pt x="9413" y="18015"/>
                  <a:pt x="9357" y="17975"/>
                </a:cubicBezTo>
                <a:cubicBezTo>
                  <a:pt x="9324" y="17952"/>
                  <a:pt x="9282" y="17937"/>
                  <a:pt x="9235" y="17931"/>
                </a:cubicBezTo>
                <a:close/>
                <a:moveTo>
                  <a:pt x="7300" y="18449"/>
                </a:moveTo>
                <a:cubicBezTo>
                  <a:pt x="7233" y="18449"/>
                  <a:pt x="7154" y="18473"/>
                  <a:pt x="7124" y="18501"/>
                </a:cubicBezTo>
                <a:cubicBezTo>
                  <a:pt x="7086" y="18537"/>
                  <a:pt x="7035" y="18537"/>
                  <a:pt x="6960" y="18500"/>
                </a:cubicBezTo>
                <a:cubicBezTo>
                  <a:pt x="6900" y="18471"/>
                  <a:pt x="6786" y="18463"/>
                  <a:pt x="6706" y="18481"/>
                </a:cubicBezTo>
                <a:cubicBezTo>
                  <a:pt x="6625" y="18499"/>
                  <a:pt x="6422" y="18515"/>
                  <a:pt x="6253" y="18518"/>
                </a:cubicBezTo>
                <a:cubicBezTo>
                  <a:pt x="5984" y="18523"/>
                  <a:pt x="5945" y="18540"/>
                  <a:pt x="5930" y="18656"/>
                </a:cubicBezTo>
                <a:lnTo>
                  <a:pt x="5914" y="18787"/>
                </a:lnTo>
                <a:lnTo>
                  <a:pt x="6636" y="18779"/>
                </a:lnTo>
                <a:lnTo>
                  <a:pt x="7359" y="18771"/>
                </a:lnTo>
                <a:lnTo>
                  <a:pt x="7390" y="18610"/>
                </a:lnTo>
                <a:cubicBezTo>
                  <a:pt x="7411" y="18496"/>
                  <a:pt x="7386" y="18449"/>
                  <a:pt x="7300" y="18449"/>
                </a:cubicBezTo>
                <a:close/>
                <a:moveTo>
                  <a:pt x="4663" y="18460"/>
                </a:moveTo>
                <a:cubicBezTo>
                  <a:pt x="4618" y="18446"/>
                  <a:pt x="4542" y="18469"/>
                  <a:pt x="4412" y="18522"/>
                </a:cubicBezTo>
                <a:cubicBezTo>
                  <a:pt x="4315" y="18562"/>
                  <a:pt x="4212" y="18581"/>
                  <a:pt x="4183" y="18563"/>
                </a:cubicBezTo>
                <a:cubicBezTo>
                  <a:pt x="4092" y="18510"/>
                  <a:pt x="3712" y="18503"/>
                  <a:pt x="3658" y="18554"/>
                </a:cubicBezTo>
                <a:cubicBezTo>
                  <a:pt x="3626" y="18585"/>
                  <a:pt x="3566" y="18582"/>
                  <a:pt x="3493" y="18546"/>
                </a:cubicBezTo>
                <a:cubicBezTo>
                  <a:pt x="3326" y="18465"/>
                  <a:pt x="3201" y="18531"/>
                  <a:pt x="3201" y="18701"/>
                </a:cubicBezTo>
                <a:cubicBezTo>
                  <a:pt x="3201" y="18838"/>
                  <a:pt x="3214" y="18845"/>
                  <a:pt x="3391" y="18788"/>
                </a:cubicBezTo>
                <a:cubicBezTo>
                  <a:pt x="3621" y="18715"/>
                  <a:pt x="3888" y="18696"/>
                  <a:pt x="4003" y="18745"/>
                </a:cubicBezTo>
                <a:cubicBezTo>
                  <a:pt x="4049" y="18765"/>
                  <a:pt x="4230" y="18785"/>
                  <a:pt x="4404" y="18787"/>
                </a:cubicBezTo>
                <a:cubicBezTo>
                  <a:pt x="4710" y="18793"/>
                  <a:pt x="4721" y="18787"/>
                  <a:pt x="4721" y="18621"/>
                </a:cubicBezTo>
                <a:cubicBezTo>
                  <a:pt x="4721" y="18526"/>
                  <a:pt x="4707" y="18474"/>
                  <a:pt x="4663" y="18460"/>
                </a:cubicBezTo>
                <a:close/>
                <a:moveTo>
                  <a:pt x="8080" y="18467"/>
                </a:moveTo>
                <a:cubicBezTo>
                  <a:pt x="7962" y="18467"/>
                  <a:pt x="7897" y="18500"/>
                  <a:pt x="7778" y="18594"/>
                </a:cubicBezTo>
                <a:cubicBezTo>
                  <a:pt x="7675" y="18676"/>
                  <a:pt x="7591" y="18750"/>
                  <a:pt x="7591" y="18760"/>
                </a:cubicBezTo>
                <a:cubicBezTo>
                  <a:pt x="7591" y="18794"/>
                  <a:pt x="8729" y="18768"/>
                  <a:pt x="8829" y="18732"/>
                </a:cubicBezTo>
                <a:cubicBezTo>
                  <a:pt x="8884" y="18712"/>
                  <a:pt x="8952" y="18717"/>
                  <a:pt x="8980" y="18743"/>
                </a:cubicBezTo>
                <a:cubicBezTo>
                  <a:pt x="9042" y="18801"/>
                  <a:pt x="9946" y="18793"/>
                  <a:pt x="10009" y="18734"/>
                </a:cubicBezTo>
                <a:cubicBezTo>
                  <a:pt x="10033" y="18711"/>
                  <a:pt x="10106" y="18718"/>
                  <a:pt x="10171" y="18750"/>
                </a:cubicBezTo>
                <a:cubicBezTo>
                  <a:pt x="10237" y="18782"/>
                  <a:pt x="10366" y="18795"/>
                  <a:pt x="10460" y="18781"/>
                </a:cubicBezTo>
                <a:cubicBezTo>
                  <a:pt x="10553" y="18767"/>
                  <a:pt x="10651" y="18777"/>
                  <a:pt x="10678" y="18803"/>
                </a:cubicBezTo>
                <a:cubicBezTo>
                  <a:pt x="10706" y="18828"/>
                  <a:pt x="10810" y="18833"/>
                  <a:pt x="10910" y="18814"/>
                </a:cubicBezTo>
                <a:cubicBezTo>
                  <a:pt x="11011" y="18794"/>
                  <a:pt x="11215" y="18779"/>
                  <a:pt x="11363" y="18781"/>
                </a:cubicBezTo>
                <a:cubicBezTo>
                  <a:pt x="11653" y="18784"/>
                  <a:pt x="11766" y="18698"/>
                  <a:pt x="11680" y="18539"/>
                </a:cubicBezTo>
                <a:cubicBezTo>
                  <a:pt x="11641" y="18468"/>
                  <a:pt x="11582" y="18454"/>
                  <a:pt x="11445" y="18480"/>
                </a:cubicBezTo>
                <a:cubicBezTo>
                  <a:pt x="11233" y="18520"/>
                  <a:pt x="11213" y="18519"/>
                  <a:pt x="10736" y="18482"/>
                </a:cubicBezTo>
                <a:cubicBezTo>
                  <a:pt x="10540" y="18467"/>
                  <a:pt x="10362" y="18472"/>
                  <a:pt x="10340" y="18493"/>
                </a:cubicBezTo>
                <a:cubicBezTo>
                  <a:pt x="10319" y="18513"/>
                  <a:pt x="9958" y="18524"/>
                  <a:pt x="9539" y="18517"/>
                </a:cubicBezTo>
                <a:cubicBezTo>
                  <a:pt x="9101" y="18510"/>
                  <a:pt x="8754" y="18525"/>
                  <a:pt x="8724" y="18553"/>
                </a:cubicBezTo>
                <a:cubicBezTo>
                  <a:pt x="8692" y="18584"/>
                  <a:pt x="8636" y="18585"/>
                  <a:pt x="8575" y="18556"/>
                </a:cubicBezTo>
                <a:cubicBezTo>
                  <a:pt x="8521" y="18530"/>
                  <a:pt x="8361" y="18495"/>
                  <a:pt x="8220" y="18478"/>
                </a:cubicBezTo>
                <a:cubicBezTo>
                  <a:pt x="8166" y="18471"/>
                  <a:pt x="8120" y="18468"/>
                  <a:pt x="8080" y="18467"/>
                </a:cubicBezTo>
                <a:close/>
                <a:moveTo>
                  <a:pt x="5255" y="18548"/>
                </a:moveTo>
                <a:cubicBezTo>
                  <a:pt x="5069" y="18548"/>
                  <a:pt x="4990" y="18641"/>
                  <a:pt x="5114" y="18713"/>
                </a:cubicBezTo>
                <a:cubicBezTo>
                  <a:pt x="5205" y="18766"/>
                  <a:pt x="5368" y="18752"/>
                  <a:pt x="5469" y="18680"/>
                </a:cubicBezTo>
                <a:cubicBezTo>
                  <a:pt x="5588" y="18597"/>
                  <a:pt x="5509" y="18548"/>
                  <a:pt x="5255" y="18548"/>
                </a:cubicBezTo>
                <a:close/>
                <a:moveTo>
                  <a:pt x="13077" y="18954"/>
                </a:moveTo>
                <a:cubicBezTo>
                  <a:pt x="13043" y="18953"/>
                  <a:pt x="13011" y="18962"/>
                  <a:pt x="12979" y="18981"/>
                </a:cubicBezTo>
                <a:cubicBezTo>
                  <a:pt x="12929" y="19011"/>
                  <a:pt x="12836" y="19023"/>
                  <a:pt x="12771" y="19009"/>
                </a:cubicBezTo>
                <a:cubicBezTo>
                  <a:pt x="12707" y="18994"/>
                  <a:pt x="12599" y="19008"/>
                  <a:pt x="12534" y="19040"/>
                </a:cubicBezTo>
                <a:cubicBezTo>
                  <a:pt x="12462" y="19075"/>
                  <a:pt x="12398" y="19079"/>
                  <a:pt x="12367" y="19050"/>
                </a:cubicBezTo>
                <a:cubicBezTo>
                  <a:pt x="12340" y="19024"/>
                  <a:pt x="12213" y="19012"/>
                  <a:pt x="12085" y="19025"/>
                </a:cubicBezTo>
                <a:cubicBezTo>
                  <a:pt x="11958" y="19037"/>
                  <a:pt x="11777" y="19052"/>
                  <a:pt x="11685" y="19058"/>
                </a:cubicBezTo>
                <a:cubicBezTo>
                  <a:pt x="11592" y="19063"/>
                  <a:pt x="11471" y="19085"/>
                  <a:pt x="11416" y="19106"/>
                </a:cubicBezTo>
                <a:cubicBezTo>
                  <a:pt x="11361" y="19126"/>
                  <a:pt x="11295" y="19123"/>
                  <a:pt x="11268" y="19097"/>
                </a:cubicBezTo>
                <a:cubicBezTo>
                  <a:pt x="11211" y="19044"/>
                  <a:pt x="11028" y="19039"/>
                  <a:pt x="9025" y="19047"/>
                </a:cubicBezTo>
                <a:cubicBezTo>
                  <a:pt x="7916" y="19052"/>
                  <a:pt x="7881" y="19055"/>
                  <a:pt x="7729" y="19174"/>
                </a:cubicBezTo>
                <a:cubicBezTo>
                  <a:pt x="7558" y="19309"/>
                  <a:pt x="7600" y="19388"/>
                  <a:pt x="7792" y="19295"/>
                </a:cubicBezTo>
                <a:cubicBezTo>
                  <a:pt x="7877" y="19254"/>
                  <a:pt x="7930" y="19252"/>
                  <a:pt x="7969" y="19289"/>
                </a:cubicBezTo>
                <a:cubicBezTo>
                  <a:pt x="8000" y="19319"/>
                  <a:pt x="8153" y="19337"/>
                  <a:pt x="8311" y="19331"/>
                </a:cubicBezTo>
                <a:cubicBezTo>
                  <a:pt x="8468" y="19324"/>
                  <a:pt x="8626" y="19336"/>
                  <a:pt x="8660" y="19356"/>
                </a:cubicBezTo>
                <a:cubicBezTo>
                  <a:pt x="8694" y="19376"/>
                  <a:pt x="8834" y="19379"/>
                  <a:pt x="8972" y="19361"/>
                </a:cubicBezTo>
                <a:cubicBezTo>
                  <a:pt x="9110" y="19343"/>
                  <a:pt x="9445" y="19332"/>
                  <a:pt x="9716" y="19337"/>
                </a:cubicBezTo>
                <a:cubicBezTo>
                  <a:pt x="10212" y="19346"/>
                  <a:pt x="10722" y="19347"/>
                  <a:pt x="10981" y="19338"/>
                </a:cubicBezTo>
                <a:cubicBezTo>
                  <a:pt x="11059" y="19336"/>
                  <a:pt x="11145" y="19298"/>
                  <a:pt x="11173" y="19255"/>
                </a:cubicBezTo>
                <a:cubicBezTo>
                  <a:pt x="11218" y="19185"/>
                  <a:pt x="11238" y="19185"/>
                  <a:pt x="11375" y="19258"/>
                </a:cubicBezTo>
                <a:cubicBezTo>
                  <a:pt x="11482" y="19314"/>
                  <a:pt x="11636" y="19333"/>
                  <a:pt x="11881" y="19319"/>
                </a:cubicBezTo>
                <a:cubicBezTo>
                  <a:pt x="12075" y="19308"/>
                  <a:pt x="12255" y="19320"/>
                  <a:pt x="12282" y="19345"/>
                </a:cubicBezTo>
                <a:cubicBezTo>
                  <a:pt x="12308" y="19370"/>
                  <a:pt x="12373" y="19375"/>
                  <a:pt x="12427" y="19355"/>
                </a:cubicBezTo>
                <a:cubicBezTo>
                  <a:pt x="12556" y="19308"/>
                  <a:pt x="12843" y="19310"/>
                  <a:pt x="12977" y="19359"/>
                </a:cubicBezTo>
                <a:cubicBezTo>
                  <a:pt x="13036" y="19380"/>
                  <a:pt x="13136" y="19373"/>
                  <a:pt x="13199" y="19342"/>
                </a:cubicBezTo>
                <a:cubicBezTo>
                  <a:pt x="13284" y="19301"/>
                  <a:pt x="13331" y="19300"/>
                  <a:pt x="13373" y="19340"/>
                </a:cubicBezTo>
                <a:cubicBezTo>
                  <a:pt x="13413" y="19378"/>
                  <a:pt x="13479" y="19371"/>
                  <a:pt x="13584" y="19315"/>
                </a:cubicBezTo>
                <a:cubicBezTo>
                  <a:pt x="13689" y="19259"/>
                  <a:pt x="13753" y="19251"/>
                  <a:pt x="13793" y="19289"/>
                </a:cubicBezTo>
                <a:cubicBezTo>
                  <a:pt x="13836" y="19330"/>
                  <a:pt x="13883" y="19329"/>
                  <a:pt x="13967" y="19288"/>
                </a:cubicBezTo>
                <a:cubicBezTo>
                  <a:pt x="14034" y="19256"/>
                  <a:pt x="14129" y="19249"/>
                  <a:pt x="14193" y="19273"/>
                </a:cubicBezTo>
                <a:cubicBezTo>
                  <a:pt x="14253" y="19296"/>
                  <a:pt x="14609" y="19317"/>
                  <a:pt x="14985" y="19319"/>
                </a:cubicBezTo>
                <a:cubicBezTo>
                  <a:pt x="15360" y="19322"/>
                  <a:pt x="15708" y="19339"/>
                  <a:pt x="15759" y="19357"/>
                </a:cubicBezTo>
                <a:cubicBezTo>
                  <a:pt x="15809" y="19375"/>
                  <a:pt x="15876" y="19367"/>
                  <a:pt x="15907" y="19338"/>
                </a:cubicBezTo>
                <a:cubicBezTo>
                  <a:pt x="15945" y="19302"/>
                  <a:pt x="16002" y="19305"/>
                  <a:pt x="16089" y="19347"/>
                </a:cubicBezTo>
                <a:cubicBezTo>
                  <a:pt x="16249" y="19425"/>
                  <a:pt x="16382" y="19322"/>
                  <a:pt x="16350" y="19145"/>
                </a:cubicBezTo>
                <a:cubicBezTo>
                  <a:pt x="16331" y="19044"/>
                  <a:pt x="16285" y="19025"/>
                  <a:pt x="16053" y="19029"/>
                </a:cubicBezTo>
                <a:cubicBezTo>
                  <a:pt x="15902" y="19032"/>
                  <a:pt x="15750" y="19038"/>
                  <a:pt x="15715" y="19043"/>
                </a:cubicBezTo>
                <a:cubicBezTo>
                  <a:pt x="15599" y="19059"/>
                  <a:pt x="14813" y="19048"/>
                  <a:pt x="14490" y="19026"/>
                </a:cubicBezTo>
                <a:cubicBezTo>
                  <a:pt x="14246" y="19008"/>
                  <a:pt x="14153" y="19024"/>
                  <a:pt x="14091" y="19092"/>
                </a:cubicBezTo>
                <a:cubicBezTo>
                  <a:pt x="13954" y="19242"/>
                  <a:pt x="13757" y="19252"/>
                  <a:pt x="13650" y="19114"/>
                </a:cubicBezTo>
                <a:cubicBezTo>
                  <a:pt x="13590" y="19036"/>
                  <a:pt x="13507" y="19000"/>
                  <a:pt x="13431" y="19017"/>
                </a:cubicBezTo>
                <a:cubicBezTo>
                  <a:pt x="13364" y="19032"/>
                  <a:pt x="13255" y="19018"/>
                  <a:pt x="13190" y="18986"/>
                </a:cubicBezTo>
                <a:cubicBezTo>
                  <a:pt x="13147" y="18965"/>
                  <a:pt x="13111" y="18955"/>
                  <a:pt x="13077" y="18954"/>
                </a:cubicBezTo>
                <a:close/>
                <a:moveTo>
                  <a:pt x="5603" y="19010"/>
                </a:moveTo>
                <a:cubicBezTo>
                  <a:pt x="5508" y="19021"/>
                  <a:pt x="5485" y="19094"/>
                  <a:pt x="5558" y="19206"/>
                </a:cubicBezTo>
                <a:cubicBezTo>
                  <a:pt x="5629" y="19316"/>
                  <a:pt x="5685" y="19330"/>
                  <a:pt x="6068" y="19327"/>
                </a:cubicBezTo>
                <a:cubicBezTo>
                  <a:pt x="6305" y="19325"/>
                  <a:pt x="6521" y="19304"/>
                  <a:pt x="6546" y="19280"/>
                </a:cubicBezTo>
                <a:cubicBezTo>
                  <a:pt x="6573" y="19255"/>
                  <a:pt x="6634" y="19257"/>
                  <a:pt x="6690" y="19284"/>
                </a:cubicBezTo>
                <a:cubicBezTo>
                  <a:pt x="6743" y="19310"/>
                  <a:pt x="6940" y="19327"/>
                  <a:pt x="7126" y="19323"/>
                </a:cubicBezTo>
                <a:cubicBezTo>
                  <a:pt x="7435" y="19316"/>
                  <a:pt x="7460" y="19305"/>
                  <a:pt x="7433" y="19191"/>
                </a:cubicBezTo>
                <a:cubicBezTo>
                  <a:pt x="7396" y="19037"/>
                  <a:pt x="7270" y="18989"/>
                  <a:pt x="7007" y="19028"/>
                </a:cubicBezTo>
                <a:cubicBezTo>
                  <a:pt x="6734" y="19068"/>
                  <a:pt x="5895" y="19064"/>
                  <a:pt x="5720" y="19021"/>
                </a:cubicBezTo>
                <a:cubicBezTo>
                  <a:pt x="5674" y="19010"/>
                  <a:pt x="5635" y="19006"/>
                  <a:pt x="5603" y="19010"/>
                </a:cubicBezTo>
                <a:close/>
                <a:moveTo>
                  <a:pt x="3757" y="19057"/>
                </a:moveTo>
                <a:cubicBezTo>
                  <a:pt x="3279" y="19055"/>
                  <a:pt x="3209" y="19067"/>
                  <a:pt x="3169" y="19157"/>
                </a:cubicBezTo>
                <a:cubicBezTo>
                  <a:pt x="3144" y="19212"/>
                  <a:pt x="3143" y="19276"/>
                  <a:pt x="3166" y="19298"/>
                </a:cubicBezTo>
                <a:cubicBezTo>
                  <a:pt x="3225" y="19354"/>
                  <a:pt x="4066" y="19338"/>
                  <a:pt x="4193" y="19278"/>
                </a:cubicBezTo>
                <a:cubicBezTo>
                  <a:pt x="4251" y="19251"/>
                  <a:pt x="4297" y="19190"/>
                  <a:pt x="4297" y="19143"/>
                </a:cubicBezTo>
                <a:cubicBezTo>
                  <a:pt x="4297" y="19072"/>
                  <a:pt x="4210" y="19059"/>
                  <a:pt x="3757" y="19057"/>
                </a:cubicBezTo>
                <a:close/>
                <a:moveTo>
                  <a:pt x="4936" y="19092"/>
                </a:moveTo>
                <a:cubicBezTo>
                  <a:pt x="4730" y="19092"/>
                  <a:pt x="4646" y="19181"/>
                  <a:pt x="4779" y="19259"/>
                </a:cubicBezTo>
                <a:cubicBezTo>
                  <a:pt x="4880" y="19319"/>
                  <a:pt x="5097" y="19268"/>
                  <a:pt x="5126" y="19178"/>
                </a:cubicBezTo>
                <a:cubicBezTo>
                  <a:pt x="5147" y="19114"/>
                  <a:pt x="5097" y="19092"/>
                  <a:pt x="4936" y="19092"/>
                </a:cubicBezTo>
                <a:close/>
                <a:moveTo>
                  <a:pt x="6057" y="19541"/>
                </a:moveTo>
                <a:cubicBezTo>
                  <a:pt x="5959" y="19542"/>
                  <a:pt x="5904" y="19635"/>
                  <a:pt x="5976" y="19746"/>
                </a:cubicBezTo>
                <a:cubicBezTo>
                  <a:pt x="6037" y="19839"/>
                  <a:pt x="6120" y="19872"/>
                  <a:pt x="6297" y="19872"/>
                </a:cubicBezTo>
                <a:cubicBezTo>
                  <a:pt x="6428" y="19872"/>
                  <a:pt x="6573" y="19860"/>
                  <a:pt x="6619" y="19844"/>
                </a:cubicBezTo>
                <a:cubicBezTo>
                  <a:pt x="6748" y="19798"/>
                  <a:pt x="7032" y="19794"/>
                  <a:pt x="7126" y="19835"/>
                </a:cubicBezTo>
                <a:cubicBezTo>
                  <a:pt x="7245" y="19888"/>
                  <a:pt x="8090" y="19880"/>
                  <a:pt x="8148" y="19825"/>
                </a:cubicBezTo>
                <a:cubicBezTo>
                  <a:pt x="8177" y="19798"/>
                  <a:pt x="8235" y="19798"/>
                  <a:pt x="8294" y="19826"/>
                </a:cubicBezTo>
                <a:cubicBezTo>
                  <a:pt x="8454" y="19900"/>
                  <a:pt x="10376" y="19880"/>
                  <a:pt x="10376" y="19804"/>
                </a:cubicBezTo>
                <a:cubicBezTo>
                  <a:pt x="10376" y="19678"/>
                  <a:pt x="10548" y="19684"/>
                  <a:pt x="10632" y="19814"/>
                </a:cubicBezTo>
                <a:cubicBezTo>
                  <a:pt x="10714" y="19940"/>
                  <a:pt x="10726" y="19942"/>
                  <a:pt x="10876" y="19863"/>
                </a:cubicBezTo>
                <a:cubicBezTo>
                  <a:pt x="10968" y="19814"/>
                  <a:pt x="11055" y="19798"/>
                  <a:pt x="11084" y="19826"/>
                </a:cubicBezTo>
                <a:cubicBezTo>
                  <a:pt x="11112" y="19852"/>
                  <a:pt x="11354" y="19872"/>
                  <a:pt x="11622" y="19869"/>
                </a:cubicBezTo>
                <a:cubicBezTo>
                  <a:pt x="11890" y="19866"/>
                  <a:pt x="12160" y="19882"/>
                  <a:pt x="12222" y="19905"/>
                </a:cubicBezTo>
                <a:cubicBezTo>
                  <a:pt x="12358" y="19954"/>
                  <a:pt x="12483" y="19858"/>
                  <a:pt x="12485" y="19702"/>
                </a:cubicBezTo>
                <a:cubicBezTo>
                  <a:pt x="12486" y="19575"/>
                  <a:pt x="12363" y="19516"/>
                  <a:pt x="12213" y="19571"/>
                </a:cubicBezTo>
                <a:cubicBezTo>
                  <a:pt x="12154" y="19592"/>
                  <a:pt x="12043" y="19604"/>
                  <a:pt x="11966" y="19596"/>
                </a:cubicBezTo>
                <a:cubicBezTo>
                  <a:pt x="11889" y="19589"/>
                  <a:pt x="11800" y="19607"/>
                  <a:pt x="11768" y="19637"/>
                </a:cubicBezTo>
                <a:cubicBezTo>
                  <a:pt x="11727" y="19676"/>
                  <a:pt x="11680" y="19676"/>
                  <a:pt x="11599" y="19637"/>
                </a:cubicBezTo>
                <a:cubicBezTo>
                  <a:pt x="11518" y="19597"/>
                  <a:pt x="11473" y="19597"/>
                  <a:pt x="11432" y="19637"/>
                </a:cubicBezTo>
                <a:cubicBezTo>
                  <a:pt x="11391" y="19675"/>
                  <a:pt x="11338" y="19673"/>
                  <a:pt x="11248" y="19629"/>
                </a:cubicBezTo>
                <a:cubicBezTo>
                  <a:pt x="11176" y="19594"/>
                  <a:pt x="10935" y="19573"/>
                  <a:pt x="10685" y="19579"/>
                </a:cubicBezTo>
                <a:cubicBezTo>
                  <a:pt x="9583" y="19607"/>
                  <a:pt x="8625" y="19601"/>
                  <a:pt x="8528" y="19566"/>
                </a:cubicBezTo>
                <a:cubicBezTo>
                  <a:pt x="8463" y="19543"/>
                  <a:pt x="8343" y="19571"/>
                  <a:pt x="8222" y="19638"/>
                </a:cubicBezTo>
                <a:lnTo>
                  <a:pt x="8022" y="19747"/>
                </a:lnTo>
                <a:lnTo>
                  <a:pt x="7797" y="19643"/>
                </a:lnTo>
                <a:cubicBezTo>
                  <a:pt x="7673" y="19586"/>
                  <a:pt x="7534" y="19552"/>
                  <a:pt x="7490" y="19568"/>
                </a:cubicBezTo>
                <a:cubicBezTo>
                  <a:pt x="7445" y="19584"/>
                  <a:pt x="7279" y="19597"/>
                  <a:pt x="7119" y="19597"/>
                </a:cubicBezTo>
                <a:cubicBezTo>
                  <a:pt x="6960" y="19597"/>
                  <a:pt x="6808" y="19618"/>
                  <a:pt x="6781" y="19644"/>
                </a:cubicBezTo>
                <a:cubicBezTo>
                  <a:pt x="6751" y="19673"/>
                  <a:pt x="6683" y="19668"/>
                  <a:pt x="6612" y="19634"/>
                </a:cubicBezTo>
                <a:cubicBezTo>
                  <a:pt x="6547" y="19602"/>
                  <a:pt x="6442" y="19588"/>
                  <a:pt x="6377" y="19603"/>
                </a:cubicBezTo>
                <a:cubicBezTo>
                  <a:pt x="6313" y="19617"/>
                  <a:pt x="6217" y="19604"/>
                  <a:pt x="6165" y="19574"/>
                </a:cubicBezTo>
                <a:cubicBezTo>
                  <a:pt x="6125" y="19551"/>
                  <a:pt x="6089" y="19540"/>
                  <a:pt x="6057" y="19541"/>
                </a:cubicBezTo>
                <a:close/>
                <a:moveTo>
                  <a:pt x="4091" y="19553"/>
                </a:moveTo>
                <a:cubicBezTo>
                  <a:pt x="4073" y="19555"/>
                  <a:pt x="4054" y="19559"/>
                  <a:pt x="4035" y="19566"/>
                </a:cubicBezTo>
                <a:cubicBezTo>
                  <a:pt x="3971" y="19590"/>
                  <a:pt x="3756" y="19605"/>
                  <a:pt x="3559" y="19599"/>
                </a:cubicBezTo>
                <a:cubicBezTo>
                  <a:pt x="3212" y="19589"/>
                  <a:pt x="3201" y="19593"/>
                  <a:pt x="3201" y="19736"/>
                </a:cubicBezTo>
                <a:cubicBezTo>
                  <a:pt x="3201" y="19882"/>
                  <a:pt x="3309" y="19931"/>
                  <a:pt x="3414" y="19832"/>
                </a:cubicBezTo>
                <a:cubicBezTo>
                  <a:pt x="3451" y="19796"/>
                  <a:pt x="3508" y="19799"/>
                  <a:pt x="3591" y="19839"/>
                </a:cubicBezTo>
                <a:cubicBezTo>
                  <a:pt x="3680" y="19883"/>
                  <a:pt x="3765" y="19884"/>
                  <a:pt x="3913" y="19845"/>
                </a:cubicBezTo>
                <a:cubicBezTo>
                  <a:pt x="4023" y="19815"/>
                  <a:pt x="4136" y="19806"/>
                  <a:pt x="4165" y="19823"/>
                </a:cubicBezTo>
                <a:cubicBezTo>
                  <a:pt x="4247" y="19871"/>
                  <a:pt x="4495" y="19885"/>
                  <a:pt x="4635" y="19850"/>
                </a:cubicBezTo>
                <a:cubicBezTo>
                  <a:pt x="4877" y="19791"/>
                  <a:pt x="5016" y="19787"/>
                  <a:pt x="5247" y="19832"/>
                </a:cubicBezTo>
                <a:cubicBezTo>
                  <a:pt x="5465" y="19875"/>
                  <a:pt x="5479" y="19870"/>
                  <a:pt x="5479" y="19736"/>
                </a:cubicBezTo>
                <a:cubicBezTo>
                  <a:pt x="5479" y="19596"/>
                  <a:pt x="5474" y="19594"/>
                  <a:pt x="4994" y="19598"/>
                </a:cubicBezTo>
                <a:cubicBezTo>
                  <a:pt x="4727" y="19600"/>
                  <a:pt x="4464" y="19621"/>
                  <a:pt x="4410" y="19646"/>
                </a:cubicBezTo>
                <a:cubicBezTo>
                  <a:pt x="4346" y="19676"/>
                  <a:pt x="4284" y="19662"/>
                  <a:pt x="4231" y="19607"/>
                </a:cubicBezTo>
                <a:cubicBezTo>
                  <a:pt x="4191" y="19565"/>
                  <a:pt x="4145" y="19547"/>
                  <a:pt x="4091" y="19553"/>
                </a:cubicBezTo>
                <a:close/>
                <a:moveTo>
                  <a:pt x="5737" y="20603"/>
                </a:moveTo>
                <a:cubicBezTo>
                  <a:pt x="5680" y="20582"/>
                  <a:pt x="5648" y="20653"/>
                  <a:pt x="5648" y="20802"/>
                </a:cubicBezTo>
                <a:cubicBezTo>
                  <a:pt x="5648" y="21002"/>
                  <a:pt x="5665" y="21025"/>
                  <a:pt x="5774" y="20973"/>
                </a:cubicBezTo>
                <a:cubicBezTo>
                  <a:pt x="5843" y="20939"/>
                  <a:pt x="5873" y="20886"/>
                  <a:pt x="5840" y="20855"/>
                </a:cubicBezTo>
                <a:cubicBezTo>
                  <a:pt x="5806" y="20824"/>
                  <a:pt x="5790" y="20762"/>
                  <a:pt x="5803" y="20716"/>
                </a:cubicBezTo>
                <a:cubicBezTo>
                  <a:pt x="5815" y="20671"/>
                  <a:pt x="5785" y="20620"/>
                  <a:pt x="5737" y="20603"/>
                </a:cubicBezTo>
                <a:close/>
                <a:moveTo>
                  <a:pt x="10018" y="20603"/>
                </a:moveTo>
                <a:cubicBezTo>
                  <a:pt x="9992" y="20593"/>
                  <a:pt x="9955" y="20604"/>
                  <a:pt x="9899" y="20632"/>
                </a:cubicBezTo>
                <a:cubicBezTo>
                  <a:pt x="9758" y="20701"/>
                  <a:pt x="9150" y="20723"/>
                  <a:pt x="8935" y="20667"/>
                </a:cubicBezTo>
                <a:cubicBezTo>
                  <a:pt x="8862" y="20648"/>
                  <a:pt x="8673" y="20649"/>
                  <a:pt x="8513" y="20670"/>
                </a:cubicBezTo>
                <a:cubicBezTo>
                  <a:pt x="8354" y="20691"/>
                  <a:pt x="8114" y="20691"/>
                  <a:pt x="7979" y="20669"/>
                </a:cubicBezTo>
                <a:cubicBezTo>
                  <a:pt x="7844" y="20648"/>
                  <a:pt x="7670" y="20650"/>
                  <a:pt x="7591" y="20675"/>
                </a:cubicBezTo>
                <a:cubicBezTo>
                  <a:pt x="7501" y="20703"/>
                  <a:pt x="7414" y="20701"/>
                  <a:pt x="7358" y="20668"/>
                </a:cubicBezTo>
                <a:cubicBezTo>
                  <a:pt x="7306" y="20638"/>
                  <a:pt x="7219" y="20632"/>
                  <a:pt x="7155" y="20655"/>
                </a:cubicBezTo>
                <a:cubicBezTo>
                  <a:pt x="7007" y="20709"/>
                  <a:pt x="6743" y="20711"/>
                  <a:pt x="6551" y="20660"/>
                </a:cubicBezTo>
                <a:cubicBezTo>
                  <a:pt x="6437" y="20630"/>
                  <a:pt x="6343" y="20653"/>
                  <a:pt x="6187" y="20751"/>
                </a:cubicBezTo>
                <a:cubicBezTo>
                  <a:pt x="5963" y="20893"/>
                  <a:pt x="5976" y="20981"/>
                  <a:pt x="6205" y="20870"/>
                </a:cubicBezTo>
                <a:cubicBezTo>
                  <a:pt x="6322" y="20813"/>
                  <a:pt x="6357" y="20814"/>
                  <a:pt x="6438" y="20878"/>
                </a:cubicBezTo>
                <a:cubicBezTo>
                  <a:pt x="6564" y="20977"/>
                  <a:pt x="8336" y="20983"/>
                  <a:pt x="8537" y="20885"/>
                </a:cubicBezTo>
                <a:cubicBezTo>
                  <a:pt x="8641" y="20835"/>
                  <a:pt x="8684" y="20836"/>
                  <a:pt x="8766" y="20893"/>
                </a:cubicBezTo>
                <a:cubicBezTo>
                  <a:pt x="8838" y="20944"/>
                  <a:pt x="9010" y="20961"/>
                  <a:pt x="9370" y="20950"/>
                </a:cubicBezTo>
                <a:cubicBezTo>
                  <a:pt x="9663" y="20941"/>
                  <a:pt x="9896" y="20957"/>
                  <a:pt x="9928" y="20988"/>
                </a:cubicBezTo>
                <a:cubicBezTo>
                  <a:pt x="10020" y="21075"/>
                  <a:pt x="10149" y="20842"/>
                  <a:pt x="10088" y="20699"/>
                </a:cubicBezTo>
                <a:cubicBezTo>
                  <a:pt x="10064" y="20643"/>
                  <a:pt x="10045" y="20612"/>
                  <a:pt x="10018" y="20603"/>
                </a:cubicBezTo>
                <a:close/>
                <a:moveTo>
                  <a:pt x="5255" y="20630"/>
                </a:moveTo>
                <a:cubicBezTo>
                  <a:pt x="5234" y="20636"/>
                  <a:pt x="5208" y="20652"/>
                  <a:pt x="5181" y="20678"/>
                </a:cubicBezTo>
                <a:cubicBezTo>
                  <a:pt x="5144" y="20713"/>
                  <a:pt x="5089" y="20711"/>
                  <a:pt x="5007" y="20671"/>
                </a:cubicBezTo>
                <a:cubicBezTo>
                  <a:pt x="4920" y="20629"/>
                  <a:pt x="4859" y="20628"/>
                  <a:pt x="4776" y="20668"/>
                </a:cubicBezTo>
                <a:cubicBezTo>
                  <a:pt x="4713" y="20699"/>
                  <a:pt x="4646" y="20715"/>
                  <a:pt x="4627" y="20704"/>
                </a:cubicBezTo>
                <a:cubicBezTo>
                  <a:pt x="4608" y="20693"/>
                  <a:pt x="4451" y="20671"/>
                  <a:pt x="4277" y="20655"/>
                </a:cubicBezTo>
                <a:cubicBezTo>
                  <a:pt x="3969" y="20627"/>
                  <a:pt x="3961" y="20630"/>
                  <a:pt x="3961" y="20778"/>
                </a:cubicBezTo>
                <a:cubicBezTo>
                  <a:pt x="3961" y="20906"/>
                  <a:pt x="3990" y="20927"/>
                  <a:pt x="4151" y="20915"/>
                </a:cubicBezTo>
                <a:cubicBezTo>
                  <a:pt x="4255" y="20907"/>
                  <a:pt x="4389" y="20919"/>
                  <a:pt x="4449" y="20941"/>
                </a:cubicBezTo>
                <a:cubicBezTo>
                  <a:pt x="4510" y="20963"/>
                  <a:pt x="4610" y="20956"/>
                  <a:pt x="4674" y="20925"/>
                </a:cubicBezTo>
                <a:cubicBezTo>
                  <a:pt x="4757" y="20884"/>
                  <a:pt x="4805" y="20883"/>
                  <a:pt x="4846" y="20923"/>
                </a:cubicBezTo>
                <a:cubicBezTo>
                  <a:pt x="4887" y="20961"/>
                  <a:pt x="4936" y="20962"/>
                  <a:pt x="5012" y="20925"/>
                </a:cubicBezTo>
                <a:cubicBezTo>
                  <a:pt x="5090" y="20887"/>
                  <a:pt x="5150" y="20893"/>
                  <a:pt x="5226" y="20947"/>
                </a:cubicBezTo>
                <a:cubicBezTo>
                  <a:pt x="5372" y="21050"/>
                  <a:pt x="5375" y="21047"/>
                  <a:pt x="5365" y="20824"/>
                </a:cubicBezTo>
                <a:cubicBezTo>
                  <a:pt x="5358" y="20678"/>
                  <a:pt x="5320" y="20611"/>
                  <a:pt x="5255" y="20630"/>
                </a:cubicBezTo>
                <a:close/>
                <a:moveTo>
                  <a:pt x="1022" y="20648"/>
                </a:moveTo>
                <a:cubicBezTo>
                  <a:pt x="968" y="20647"/>
                  <a:pt x="921" y="20650"/>
                  <a:pt x="894" y="20660"/>
                </a:cubicBezTo>
                <a:cubicBezTo>
                  <a:pt x="841" y="20679"/>
                  <a:pt x="645" y="20696"/>
                  <a:pt x="458" y="20698"/>
                </a:cubicBezTo>
                <a:cubicBezTo>
                  <a:pt x="176" y="20700"/>
                  <a:pt x="114" y="20718"/>
                  <a:pt x="93" y="20807"/>
                </a:cubicBezTo>
                <a:cubicBezTo>
                  <a:pt x="75" y="20878"/>
                  <a:pt x="118" y="20921"/>
                  <a:pt x="220" y="20933"/>
                </a:cubicBezTo>
                <a:cubicBezTo>
                  <a:pt x="436" y="20959"/>
                  <a:pt x="612" y="20949"/>
                  <a:pt x="737" y="20904"/>
                </a:cubicBezTo>
                <a:cubicBezTo>
                  <a:pt x="796" y="20882"/>
                  <a:pt x="897" y="20890"/>
                  <a:pt x="960" y="20921"/>
                </a:cubicBezTo>
                <a:cubicBezTo>
                  <a:pt x="1044" y="20961"/>
                  <a:pt x="1091" y="20962"/>
                  <a:pt x="1133" y="20923"/>
                </a:cubicBezTo>
                <a:cubicBezTo>
                  <a:pt x="1169" y="20889"/>
                  <a:pt x="1226" y="20886"/>
                  <a:pt x="1287" y="20914"/>
                </a:cubicBezTo>
                <a:cubicBezTo>
                  <a:pt x="1388" y="20961"/>
                  <a:pt x="1661" y="20962"/>
                  <a:pt x="1809" y="20917"/>
                </a:cubicBezTo>
                <a:cubicBezTo>
                  <a:pt x="1854" y="20903"/>
                  <a:pt x="2088" y="20894"/>
                  <a:pt x="2325" y="20897"/>
                </a:cubicBezTo>
                <a:cubicBezTo>
                  <a:pt x="2724" y="20903"/>
                  <a:pt x="2757" y="20895"/>
                  <a:pt x="2757" y="20790"/>
                </a:cubicBezTo>
                <a:cubicBezTo>
                  <a:pt x="2757" y="20673"/>
                  <a:pt x="2679" y="20654"/>
                  <a:pt x="2272" y="20675"/>
                </a:cubicBezTo>
                <a:cubicBezTo>
                  <a:pt x="1690" y="20705"/>
                  <a:pt x="1368" y="20702"/>
                  <a:pt x="1189" y="20666"/>
                </a:cubicBezTo>
                <a:cubicBezTo>
                  <a:pt x="1135" y="20655"/>
                  <a:pt x="1075" y="20649"/>
                  <a:pt x="1022" y="20648"/>
                </a:cubicBezTo>
                <a:close/>
                <a:moveTo>
                  <a:pt x="3327" y="20725"/>
                </a:moveTo>
                <a:cubicBezTo>
                  <a:pt x="3195" y="20725"/>
                  <a:pt x="3116" y="20753"/>
                  <a:pt x="3116" y="20799"/>
                </a:cubicBezTo>
                <a:cubicBezTo>
                  <a:pt x="3116" y="20845"/>
                  <a:pt x="3195" y="20874"/>
                  <a:pt x="3327" y="20874"/>
                </a:cubicBezTo>
                <a:cubicBezTo>
                  <a:pt x="3458" y="20874"/>
                  <a:pt x="3538" y="20845"/>
                  <a:pt x="3538" y="20799"/>
                </a:cubicBezTo>
                <a:cubicBezTo>
                  <a:pt x="3538" y="20753"/>
                  <a:pt x="3458" y="20725"/>
                  <a:pt x="3327" y="20725"/>
                </a:cubicBezTo>
                <a:close/>
                <a:moveTo>
                  <a:pt x="17668" y="21138"/>
                </a:moveTo>
                <a:cubicBezTo>
                  <a:pt x="17645" y="21136"/>
                  <a:pt x="17629" y="21140"/>
                  <a:pt x="17626" y="21151"/>
                </a:cubicBezTo>
                <a:cubicBezTo>
                  <a:pt x="17604" y="21251"/>
                  <a:pt x="17659" y="21397"/>
                  <a:pt x="17740" y="21456"/>
                </a:cubicBezTo>
                <a:cubicBezTo>
                  <a:pt x="17794" y="21494"/>
                  <a:pt x="17862" y="21501"/>
                  <a:pt x="17921" y="21473"/>
                </a:cubicBezTo>
                <a:cubicBezTo>
                  <a:pt x="17997" y="21437"/>
                  <a:pt x="18511" y="21433"/>
                  <a:pt x="18944" y="21466"/>
                </a:cubicBezTo>
                <a:cubicBezTo>
                  <a:pt x="18991" y="21469"/>
                  <a:pt x="19143" y="21462"/>
                  <a:pt x="19283" y="21450"/>
                </a:cubicBezTo>
                <a:cubicBezTo>
                  <a:pt x="19422" y="21438"/>
                  <a:pt x="19573" y="21441"/>
                  <a:pt x="19619" y="21458"/>
                </a:cubicBezTo>
                <a:cubicBezTo>
                  <a:pt x="19753" y="21508"/>
                  <a:pt x="20166" y="21509"/>
                  <a:pt x="20218" y="21460"/>
                </a:cubicBezTo>
                <a:cubicBezTo>
                  <a:pt x="20244" y="21436"/>
                  <a:pt x="20309" y="21432"/>
                  <a:pt x="20364" y="21453"/>
                </a:cubicBezTo>
                <a:cubicBezTo>
                  <a:pt x="20419" y="21473"/>
                  <a:pt x="20667" y="21493"/>
                  <a:pt x="20915" y="21496"/>
                </a:cubicBezTo>
                <a:cubicBezTo>
                  <a:pt x="21284" y="21500"/>
                  <a:pt x="21424" y="21477"/>
                  <a:pt x="21432" y="21373"/>
                </a:cubicBezTo>
                <a:cubicBezTo>
                  <a:pt x="21434" y="21338"/>
                  <a:pt x="21421" y="21294"/>
                  <a:pt x="21398" y="21240"/>
                </a:cubicBezTo>
                <a:cubicBezTo>
                  <a:pt x="21357" y="21145"/>
                  <a:pt x="21316" y="21125"/>
                  <a:pt x="21238" y="21163"/>
                </a:cubicBezTo>
                <a:cubicBezTo>
                  <a:pt x="21181" y="21191"/>
                  <a:pt x="21084" y="21197"/>
                  <a:pt x="21024" y="21175"/>
                </a:cubicBezTo>
                <a:cubicBezTo>
                  <a:pt x="20965" y="21153"/>
                  <a:pt x="20767" y="21152"/>
                  <a:pt x="20583" y="21171"/>
                </a:cubicBezTo>
                <a:cubicBezTo>
                  <a:pt x="20400" y="21191"/>
                  <a:pt x="20234" y="21193"/>
                  <a:pt x="20216" y="21176"/>
                </a:cubicBezTo>
                <a:cubicBezTo>
                  <a:pt x="20131" y="21095"/>
                  <a:pt x="19631" y="21162"/>
                  <a:pt x="19484" y="21274"/>
                </a:cubicBezTo>
                <a:lnTo>
                  <a:pt x="19328" y="21392"/>
                </a:lnTo>
                <a:lnTo>
                  <a:pt x="19133" y="21251"/>
                </a:lnTo>
                <a:cubicBezTo>
                  <a:pt x="18959" y="21125"/>
                  <a:pt x="18925" y="21119"/>
                  <a:pt x="18827" y="21188"/>
                </a:cubicBezTo>
                <a:cubicBezTo>
                  <a:pt x="18699" y="21279"/>
                  <a:pt x="17955" y="21264"/>
                  <a:pt x="17755" y="21166"/>
                </a:cubicBezTo>
                <a:cubicBezTo>
                  <a:pt x="17722" y="21151"/>
                  <a:pt x="17691" y="21141"/>
                  <a:pt x="17668" y="21138"/>
                </a:cubicBezTo>
                <a:close/>
                <a:moveTo>
                  <a:pt x="8821" y="21145"/>
                </a:moveTo>
                <a:cubicBezTo>
                  <a:pt x="8797" y="21143"/>
                  <a:pt x="8767" y="21152"/>
                  <a:pt x="8726" y="21172"/>
                </a:cubicBezTo>
                <a:cubicBezTo>
                  <a:pt x="8664" y="21202"/>
                  <a:pt x="8389" y="21220"/>
                  <a:pt x="8108" y="21212"/>
                </a:cubicBezTo>
                <a:cubicBezTo>
                  <a:pt x="7829" y="21204"/>
                  <a:pt x="7573" y="21213"/>
                  <a:pt x="7539" y="21232"/>
                </a:cubicBezTo>
                <a:cubicBezTo>
                  <a:pt x="7506" y="21252"/>
                  <a:pt x="7427" y="21243"/>
                  <a:pt x="7362" y="21212"/>
                </a:cubicBezTo>
                <a:cubicBezTo>
                  <a:pt x="7227" y="21146"/>
                  <a:pt x="7129" y="21191"/>
                  <a:pt x="7040" y="21363"/>
                </a:cubicBezTo>
                <a:cubicBezTo>
                  <a:pt x="6991" y="21459"/>
                  <a:pt x="7005" y="21476"/>
                  <a:pt x="7113" y="21452"/>
                </a:cubicBezTo>
                <a:cubicBezTo>
                  <a:pt x="7186" y="21435"/>
                  <a:pt x="7265" y="21439"/>
                  <a:pt x="7288" y="21461"/>
                </a:cubicBezTo>
                <a:cubicBezTo>
                  <a:pt x="7311" y="21483"/>
                  <a:pt x="7582" y="21494"/>
                  <a:pt x="7889" y="21487"/>
                </a:cubicBezTo>
                <a:cubicBezTo>
                  <a:pt x="8195" y="21479"/>
                  <a:pt x="8528" y="21491"/>
                  <a:pt x="8629" y="21514"/>
                </a:cubicBezTo>
                <a:cubicBezTo>
                  <a:pt x="8731" y="21536"/>
                  <a:pt x="8854" y="21536"/>
                  <a:pt x="8905" y="21512"/>
                </a:cubicBezTo>
                <a:cubicBezTo>
                  <a:pt x="9049" y="21444"/>
                  <a:pt x="9396" y="21425"/>
                  <a:pt x="9511" y="21479"/>
                </a:cubicBezTo>
                <a:cubicBezTo>
                  <a:pt x="9583" y="21512"/>
                  <a:pt x="9655" y="21510"/>
                  <a:pt x="9735" y="21471"/>
                </a:cubicBezTo>
                <a:cubicBezTo>
                  <a:pt x="9815" y="21432"/>
                  <a:pt x="9872" y="21429"/>
                  <a:pt x="9907" y="21463"/>
                </a:cubicBezTo>
                <a:cubicBezTo>
                  <a:pt x="9943" y="21497"/>
                  <a:pt x="10016" y="21494"/>
                  <a:pt x="10125" y="21455"/>
                </a:cubicBezTo>
                <a:cubicBezTo>
                  <a:pt x="10250" y="21409"/>
                  <a:pt x="10349" y="21408"/>
                  <a:pt x="10550" y="21453"/>
                </a:cubicBezTo>
                <a:cubicBezTo>
                  <a:pt x="10837" y="21516"/>
                  <a:pt x="11054" y="21489"/>
                  <a:pt x="11169" y="21375"/>
                </a:cubicBezTo>
                <a:cubicBezTo>
                  <a:pt x="11234" y="21312"/>
                  <a:pt x="11259" y="21314"/>
                  <a:pt x="11355" y="21391"/>
                </a:cubicBezTo>
                <a:cubicBezTo>
                  <a:pt x="11427" y="21449"/>
                  <a:pt x="11529" y="21470"/>
                  <a:pt x="11649" y="21452"/>
                </a:cubicBezTo>
                <a:cubicBezTo>
                  <a:pt x="11750" y="21436"/>
                  <a:pt x="11921" y="21457"/>
                  <a:pt x="12029" y="21499"/>
                </a:cubicBezTo>
                <a:cubicBezTo>
                  <a:pt x="12146" y="21544"/>
                  <a:pt x="12270" y="21558"/>
                  <a:pt x="12335" y="21534"/>
                </a:cubicBezTo>
                <a:cubicBezTo>
                  <a:pt x="12515" y="21466"/>
                  <a:pt x="12956" y="21449"/>
                  <a:pt x="13837" y="21479"/>
                </a:cubicBezTo>
                <a:cubicBezTo>
                  <a:pt x="14139" y="21489"/>
                  <a:pt x="14430" y="21479"/>
                  <a:pt x="14484" y="21456"/>
                </a:cubicBezTo>
                <a:cubicBezTo>
                  <a:pt x="14541" y="21431"/>
                  <a:pt x="14605" y="21434"/>
                  <a:pt x="14637" y="21465"/>
                </a:cubicBezTo>
                <a:cubicBezTo>
                  <a:pt x="14674" y="21500"/>
                  <a:pt x="14741" y="21501"/>
                  <a:pt x="14849" y="21467"/>
                </a:cubicBezTo>
                <a:cubicBezTo>
                  <a:pt x="14950" y="21435"/>
                  <a:pt x="15026" y="21434"/>
                  <a:pt x="15059" y="21465"/>
                </a:cubicBezTo>
                <a:cubicBezTo>
                  <a:pt x="15091" y="21495"/>
                  <a:pt x="15190" y="21495"/>
                  <a:pt x="15332" y="21463"/>
                </a:cubicBezTo>
                <a:cubicBezTo>
                  <a:pt x="15455" y="21436"/>
                  <a:pt x="15615" y="21429"/>
                  <a:pt x="15688" y="21448"/>
                </a:cubicBezTo>
                <a:cubicBezTo>
                  <a:pt x="15761" y="21467"/>
                  <a:pt x="15921" y="21487"/>
                  <a:pt x="16044" y="21493"/>
                </a:cubicBezTo>
                <a:cubicBezTo>
                  <a:pt x="16245" y="21503"/>
                  <a:pt x="16267" y="21487"/>
                  <a:pt x="16267" y="21337"/>
                </a:cubicBezTo>
                <a:cubicBezTo>
                  <a:pt x="16267" y="21182"/>
                  <a:pt x="16180" y="21119"/>
                  <a:pt x="16087" y="21207"/>
                </a:cubicBezTo>
                <a:cubicBezTo>
                  <a:pt x="16066" y="21227"/>
                  <a:pt x="15750" y="21237"/>
                  <a:pt x="15385" y="21230"/>
                </a:cubicBezTo>
                <a:cubicBezTo>
                  <a:pt x="14576" y="21212"/>
                  <a:pt x="14713" y="21213"/>
                  <a:pt x="13309" y="21224"/>
                </a:cubicBezTo>
                <a:cubicBezTo>
                  <a:pt x="12419" y="21231"/>
                  <a:pt x="12148" y="21248"/>
                  <a:pt x="12148" y="21297"/>
                </a:cubicBezTo>
                <a:cubicBezTo>
                  <a:pt x="12148" y="21420"/>
                  <a:pt x="11991" y="21419"/>
                  <a:pt x="11763" y="21295"/>
                </a:cubicBezTo>
                <a:cubicBezTo>
                  <a:pt x="11611" y="21213"/>
                  <a:pt x="11476" y="21181"/>
                  <a:pt x="11355" y="21198"/>
                </a:cubicBezTo>
                <a:cubicBezTo>
                  <a:pt x="11035" y="21246"/>
                  <a:pt x="10339" y="21252"/>
                  <a:pt x="10136" y="21210"/>
                </a:cubicBezTo>
                <a:cubicBezTo>
                  <a:pt x="10028" y="21187"/>
                  <a:pt x="9899" y="21185"/>
                  <a:pt x="9848" y="21203"/>
                </a:cubicBezTo>
                <a:cubicBezTo>
                  <a:pt x="9677" y="21265"/>
                  <a:pt x="8922" y="21248"/>
                  <a:pt x="8879" y="21182"/>
                </a:cubicBezTo>
                <a:cubicBezTo>
                  <a:pt x="8864" y="21158"/>
                  <a:pt x="8845" y="21146"/>
                  <a:pt x="8821" y="21145"/>
                </a:cubicBezTo>
                <a:close/>
                <a:moveTo>
                  <a:pt x="16606" y="21179"/>
                </a:moveTo>
                <a:cubicBezTo>
                  <a:pt x="16571" y="21191"/>
                  <a:pt x="16556" y="21247"/>
                  <a:pt x="16556" y="21346"/>
                </a:cubicBezTo>
                <a:cubicBezTo>
                  <a:pt x="16556" y="21475"/>
                  <a:pt x="16586" y="21516"/>
                  <a:pt x="16670" y="21497"/>
                </a:cubicBezTo>
                <a:cubicBezTo>
                  <a:pt x="16733" y="21483"/>
                  <a:pt x="16810" y="21494"/>
                  <a:pt x="16839" y="21521"/>
                </a:cubicBezTo>
                <a:cubicBezTo>
                  <a:pt x="16913" y="21592"/>
                  <a:pt x="17082" y="21549"/>
                  <a:pt x="17114" y="21451"/>
                </a:cubicBezTo>
                <a:cubicBezTo>
                  <a:pt x="17130" y="21402"/>
                  <a:pt x="17088" y="21368"/>
                  <a:pt x="17010" y="21368"/>
                </a:cubicBezTo>
                <a:cubicBezTo>
                  <a:pt x="16937" y="21368"/>
                  <a:pt x="16829" y="21324"/>
                  <a:pt x="16771" y="21269"/>
                </a:cubicBezTo>
                <a:cubicBezTo>
                  <a:pt x="16694" y="21197"/>
                  <a:pt x="16640" y="21166"/>
                  <a:pt x="16606" y="21179"/>
                </a:cubicBezTo>
                <a:close/>
                <a:moveTo>
                  <a:pt x="1015" y="21189"/>
                </a:moveTo>
                <a:cubicBezTo>
                  <a:pt x="975" y="21186"/>
                  <a:pt x="934" y="21190"/>
                  <a:pt x="904" y="21201"/>
                </a:cubicBezTo>
                <a:cubicBezTo>
                  <a:pt x="844" y="21223"/>
                  <a:pt x="637" y="21237"/>
                  <a:pt x="444" y="21232"/>
                </a:cubicBezTo>
                <a:cubicBezTo>
                  <a:pt x="-54" y="21221"/>
                  <a:pt x="-166" y="21412"/>
                  <a:pt x="276" y="21517"/>
                </a:cubicBezTo>
                <a:cubicBezTo>
                  <a:pt x="524" y="21575"/>
                  <a:pt x="523" y="21576"/>
                  <a:pt x="729" y="21491"/>
                </a:cubicBezTo>
                <a:cubicBezTo>
                  <a:pt x="850" y="21441"/>
                  <a:pt x="928" y="21434"/>
                  <a:pt x="965" y="21469"/>
                </a:cubicBezTo>
                <a:cubicBezTo>
                  <a:pt x="1003" y="21505"/>
                  <a:pt x="1057" y="21503"/>
                  <a:pt x="1139" y="21463"/>
                </a:cubicBezTo>
                <a:cubicBezTo>
                  <a:pt x="1224" y="21422"/>
                  <a:pt x="1290" y="21421"/>
                  <a:pt x="1368" y="21458"/>
                </a:cubicBezTo>
                <a:cubicBezTo>
                  <a:pt x="1437" y="21492"/>
                  <a:pt x="1588" y="21496"/>
                  <a:pt x="1789" y="21470"/>
                </a:cubicBezTo>
                <a:cubicBezTo>
                  <a:pt x="1978" y="21445"/>
                  <a:pt x="2124" y="21446"/>
                  <a:pt x="2153" y="21474"/>
                </a:cubicBezTo>
                <a:cubicBezTo>
                  <a:pt x="2183" y="21503"/>
                  <a:pt x="2247" y="21500"/>
                  <a:pt x="2314" y="21467"/>
                </a:cubicBezTo>
                <a:cubicBezTo>
                  <a:pt x="2381" y="21434"/>
                  <a:pt x="2446" y="21431"/>
                  <a:pt x="2475" y="21458"/>
                </a:cubicBezTo>
                <a:cubicBezTo>
                  <a:pt x="2561" y="21540"/>
                  <a:pt x="3288" y="21482"/>
                  <a:pt x="3415" y="21384"/>
                </a:cubicBezTo>
                <a:cubicBezTo>
                  <a:pt x="3480" y="21334"/>
                  <a:pt x="3535" y="21278"/>
                  <a:pt x="3536" y="21260"/>
                </a:cubicBezTo>
                <a:cubicBezTo>
                  <a:pt x="3537" y="21241"/>
                  <a:pt x="3281" y="21227"/>
                  <a:pt x="2968" y="21228"/>
                </a:cubicBezTo>
                <a:cubicBezTo>
                  <a:pt x="2654" y="21229"/>
                  <a:pt x="2379" y="21225"/>
                  <a:pt x="2356" y="21220"/>
                </a:cubicBezTo>
                <a:cubicBezTo>
                  <a:pt x="2217" y="21190"/>
                  <a:pt x="1320" y="21202"/>
                  <a:pt x="1286" y="21234"/>
                </a:cubicBezTo>
                <a:cubicBezTo>
                  <a:pt x="1263" y="21256"/>
                  <a:pt x="1191" y="21248"/>
                  <a:pt x="1128" y="21217"/>
                </a:cubicBezTo>
                <a:cubicBezTo>
                  <a:pt x="1096" y="21202"/>
                  <a:pt x="1056" y="21192"/>
                  <a:pt x="1015" y="21189"/>
                </a:cubicBezTo>
                <a:close/>
                <a:moveTo>
                  <a:pt x="5912" y="21214"/>
                </a:moveTo>
                <a:cubicBezTo>
                  <a:pt x="4805" y="21223"/>
                  <a:pt x="4763" y="21228"/>
                  <a:pt x="4763" y="21368"/>
                </a:cubicBezTo>
                <a:cubicBezTo>
                  <a:pt x="4763" y="21451"/>
                  <a:pt x="4810" y="21492"/>
                  <a:pt x="4904" y="21492"/>
                </a:cubicBezTo>
                <a:cubicBezTo>
                  <a:pt x="4982" y="21493"/>
                  <a:pt x="5075" y="21509"/>
                  <a:pt x="5109" y="21529"/>
                </a:cubicBezTo>
                <a:cubicBezTo>
                  <a:pt x="5202" y="21583"/>
                  <a:pt x="5279" y="21573"/>
                  <a:pt x="5394" y="21492"/>
                </a:cubicBezTo>
                <a:cubicBezTo>
                  <a:pt x="5469" y="21439"/>
                  <a:pt x="5540" y="21432"/>
                  <a:pt x="5653" y="21468"/>
                </a:cubicBezTo>
                <a:cubicBezTo>
                  <a:pt x="5757" y="21500"/>
                  <a:pt x="5825" y="21500"/>
                  <a:pt x="5862" y="21465"/>
                </a:cubicBezTo>
                <a:cubicBezTo>
                  <a:pt x="5900" y="21429"/>
                  <a:pt x="5953" y="21430"/>
                  <a:pt x="6033" y="21469"/>
                </a:cubicBezTo>
                <a:cubicBezTo>
                  <a:pt x="6096" y="21500"/>
                  <a:pt x="6186" y="21511"/>
                  <a:pt x="6232" y="21494"/>
                </a:cubicBezTo>
                <a:cubicBezTo>
                  <a:pt x="6279" y="21477"/>
                  <a:pt x="6451" y="21461"/>
                  <a:pt x="6615" y="21457"/>
                </a:cubicBezTo>
                <a:cubicBezTo>
                  <a:pt x="6780" y="21454"/>
                  <a:pt x="6915" y="21443"/>
                  <a:pt x="6915" y="21434"/>
                </a:cubicBezTo>
                <a:cubicBezTo>
                  <a:pt x="6915" y="21425"/>
                  <a:pt x="6835" y="21370"/>
                  <a:pt x="6736" y="21312"/>
                </a:cubicBezTo>
                <a:cubicBezTo>
                  <a:pt x="6583" y="21223"/>
                  <a:pt x="6463" y="21209"/>
                  <a:pt x="5912" y="21214"/>
                </a:cubicBezTo>
                <a:close/>
                <a:moveTo>
                  <a:pt x="4172" y="21269"/>
                </a:moveTo>
                <a:cubicBezTo>
                  <a:pt x="4041" y="21269"/>
                  <a:pt x="3961" y="21297"/>
                  <a:pt x="3961" y="21343"/>
                </a:cubicBezTo>
                <a:cubicBezTo>
                  <a:pt x="3961" y="21390"/>
                  <a:pt x="4041" y="21418"/>
                  <a:pt x="4172" y="21418"/>
                </a:cubicBezTo>
                <a:cubicBezTo>
                  <a:pt x="4303" y="21418"/>
                  <a:pt x="4383" y="21390"/>
                  <a:pt x="4383" y="21343"/>
                </a:cubicBezTo>
                <a:cubicBezTo>
                  <a:pt x="4383" y="21297"/>
                  <a:pt x="4303" y="21269"/>
                  <a:pt x="4172" y="2126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253" name="Hidden layer"/>
          <p:cNvSpPr txBox="1"/>
          <p:nvPr>
            <p:ph type="body" idx="21"/>
          </p:nvPr>
        </p:nvSpPr>
        <p:spPr>
          <a:xfrm>
            <a:off x="495300" y="133005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Hidden layer</a:t>
            </a:r>
          </a:p>
        </p:txBody>
      </p:sp>
      <p:sp>
        <p:nvSpPr>
          <p:cNvPr id="25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544" y="2163131"/>
            <a:ext cx="7137401" cy="7137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A parametrised quantum circuit is typically used as a hidden layer for the neural network.…"/>
          <p:cNvSpPr txBox="1"/>
          <p:nvPr/>
        </p:nvSpPr>
        <p:spPr>
          <a:xfrm>
            <a:off x="9021882" y="2047152"/>
            <a:ext cx="1503032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52400" indent="-152400" algn="l" defTabSz="457200">
              <a:lnSpc>
                <a:spcPct val="150000"/>
              </a:lnSpc>
              <a:buSzPct val="123000"/>
              <a:buChar char="•"/>
              <a:defRPr sz="2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A parametrised quantum circuit is typically used as a hidden layer for the neural network.</a:t>
            </a:r>
          </a:p>
          <a:p>
            <a:pPr marL="152400" indent="-152400" algn="l" defTabSz="457200">
              <a:lnSpc>
                <a:spcPct val="150000"/>
              </a:lnSpc>
              <a:buSzPct val="123000"/>
              <a:buChar char="•"/>
              <a:defRPr sz="2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Expressibility of the circuit plays a role in efficiency.</a:t>
            </a:r>
          </a:p>
          <a:p>
            <a:pPr marL="152400" indent="-152400" algn="l" defTabSz="457200">
              <a:lnSpc>
                <a:spcPct val="150000"/>
              </a:lnSpc>
              <a:buSzPct val="123000"/>
              <a:buChar char="•"/>
              <a:defRPr sz="2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Higher dimensional quantum representation of classical data in the creation of the hybrid model</a:t>
            </a:r>
          </a:p>
          <a:p>
            <a:pPr marL="152400" indent="-152400" algn="l" defTabSz="457200">
              <a:lnSpc>
                <a:spcPct val="150000"/>
              </a:lnSpc>
              <a:buSzPct val="123000"/>
              <a:buChar char="•"/>
              <a:defRPr sz="2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Inputs for the circuit are classically derived in the layer before, in the diagram, h1, h2</a:t>
            </a:r>
          </a:p>
          <a:p>
            <a:pPr marL="152400" indent="-152400" algn="l" defTabSz="457200">
              <a:lnSpc>
                <a:spcPct val="150000"/>
              </a:lnSpc>
              <a:buSzPct val="123000"/>
              <a:buChar char="•"/>
              <a:defRPr sz="2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 Embed quantum circuit into gradient calculation for optimisation.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9338" y="10042382"/>
            <a:ext cx="5616549" cy="2643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24255" y="5694655"/>
            <a:ext cx="12730290" cy="634382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Ref [1]"/>
          <p:cNvSpPr txBox="1"/>
          <p:nvPr/>
        </p:nvSpPr>
        <p:spPr>
          <a:xfrm>
            <a:off x="267461" y="13028117"/>
            <a:ext cx="98907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Ref [1]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262" name="Bellman"/>
          <p:cNvSpPr txBox="1"/>
          <p:nvPr>
            <p:ph type="body" idx="21"/>
          </p:nvPr>
        </p:nvSpPr>
        <p:spPr>
          <a:xfrm>
            <a:off x="515710" y="2228128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Bellman</a:t>
            </a:r>
          </a:p>
        </p:txBody>
      </p:sp>
      <p:sp>
        <p:nvSpPr>
          <p:cNvPr id="2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13" y="3748241"/>
            <a:ext cx="11973690" cy="373986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Real-amplitudes"/>
          <p:cNvSpPr txBox="1"/>
          <p:nvPr/>
        </p:nvSpPr>
        <p:spPr>
          <a:xfrm>
            <a:off x="515710" y="7603934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Real-amplitudes 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631" y="9388958"/>
            <a:ext cx="12625875" cy="3739869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Input parameters : 4…"/>
          <p:cNvSpPr txBox="1"/>
          <p:nvPr/>
        </p:nvSpPr>
        <p:spPr>
          <a:xfrm>
            <a:off x="832853" y="2973345"/>
            <a:ext cx="2948941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Input parameters : 4 </a:t>
            </a:r>
          </a:p>
          <a:p>
            <a:pPr algn="l"/>
            <a:r>
              <a:t>Output states : 16</a:t>
            </a:r>
          </a:p>
        </p:txBody>
      </p:sp>
      <p:sp>
        <p:nvSpPr>
          <p:cNvPr id="268" name="Input parameters : 8…"/>
          <p:cNvSpPr txBox="1"/>
          <p:nvPr/>
        </p:nvSpPr>
        <p:spPr>
          <a:xfrm>
            <a:off x="832853" y="8325488"/>
            <a:ext cx="2948941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Input parameters : 8 </a:t>
            </a:r>
          </a:p>
          <a:p>
            <a:pPr algn="l"/>
            <a:r>
              <a:t>Output states : 16</a:t>
            </a:r>
          </a:p>
        </p:txBody>
      </p:sp>
      <p:sp>
        <p:nvSpPr>
          <p:cNvPr id="269" name="Quantum circuits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Quantum circuits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58269" y="2469095"/>
            <a:ext cx="7155295" cy="8777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273" name="Expressibility"/>
          <p:cNvSpPr txBox="1"/>
          <p:nvPr>
            <p:ph type="body" idx="21"/>
          </p:nvPr>
        </p:nvSpPr>
        <p:spPr>
          <a:xfrm>
            <a:off x="495300" y="133005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Expressibility</a:t>
            </a:r>
          </a:p>
        </p:txBody>
      </p:sp>
      <p:sp>
        <p:nvSpPr>
          <p:cNvPr id="2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Expressibility.ipynb"/>
          <p:cNvSpPr txBox="1"/>
          <p:nvPr/>
        </p:nvSpPr>
        <p:spPr>
          <a:xfrm>
            <a:off x="302247" y="12810972"/>
            <a:ext cx="289560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Expressibility.ipynb</a:t>
            </a:r>
          </a:p>
        </p:txBody>
      </p:sp>
      <p:grpSp>
        <p:nvGrpSpPr>
          <p:cNvPr id="279" name="Group"/>
          <p:cNvGrpSpPr/>
          <p:nvPr/>
        </p:nvGrpSpPr>
        <p:grpSpPr>
          <a:xfrm>
            <a:off x="2469688" y="3061069"/>
            <a:ext cx="17759403" cy="4117348"/>
            <a:chOff x="0" y="0"/>
            <a:chExt cx="17759402" cy="4117347"/>
          </a:xfrm>
        </p:grpSpPr>
        <p:pic>
          <p:nvPicPr>
            <p:cNvPr id="27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4146"/>
              <a:ext cx="5315306" cy="4013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90155" y="0"/>
              <a:ext cx="5402760" cy="4013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269188" y="0"/>
              <a:ext cx="5490215" cy="4013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0" name="KL 4.317"/>
          <p:cNvSpPr txBox="1"/>
          <p:nvPr/>
        </p:nvSpPr>
        <p:spPr>
          <a:xfrm>
            <a:off x="4713656" y="7279574"/>
            <a:ext cx="968351" cy="345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457200">
              <a:defRPr sz="14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 KL 4.317</a:t>
            </a:r>
          </a:p>
        </p:txBody>
      </p:sp>
      <p:sp>
        <p:nvSpPr>
          <p:cNvPr id="281" name="KL 0.215"/>
          <p:cNvSpPr txBox="1"/>
          <p:nvPr/>
        </p:nvSpPr>
        <p:spPr>
          <a:xfrm>
            <a:off x="10952645" y="7279574"/>
            <a:ext cx="968351" cy="345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457200">
              <a:defRPr sz="14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 KL 0.215</a:t>
            </a:r>
          </a:p>
        </p:txBody>
      </p:sp>
      <p:sp>
        <p:nvSpPr>
          <p:cNvPr id="282" name="KL 0.033"/>
          <p:cNvSpPr txBox="1"/>
          <p:nvPr/>
        </p:nvSpPr>
        <p:spPr>
          <a:xfrm>
            <a:off x="17178025" y="7279574"/>
            <a:ext cx="968351" cy="345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457200">
              <a:defRPr sz="14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 KL 0.033</a:t>
            </a:r>
          </a:p>
        </p:txBody>
      </p:sp>
      <p:sp>
        <p:nvSpPr>
          <p:cNvPr id="283" name="Lower Kullback-Leibler (KL) divergence value corresponds to more favourable expressibility or a greater closeness to Haar random states."/>
          <p:cNvSpPr txBox="1"/>
          <p:nvPr/>
        </p:nvSpPr>
        <p:spPr>
          <a:xfrm>
            <a:off x="599061" y="2058792"/>
            <a:ext cx="2180519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Lower Kullback-Leibler (KL) divergence value corresponds to more favourable expressibility or a greater closeness to Haar random states.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3186" y="7596492"/>
            <a:ext cx="10569071" cy="6004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287" name="Optimization, Parameter shift rule"/>
          <p:cNvSpPr txBox="1"/>
          <p:nvPr>
            <p:ph type="body" idx="21"/>
          </p:nvPr>
        </p:nvSpPr>
        <p:spPr>
          <a:xfrm>
            <a:off x="495300" y="133005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r>
              <a:t>Optimization, Parameter shift rule</a:t>
            </a:r>
          </a:p>
        </p:txBody>
      </p:sp>
      <p:pic>
        <p:nvPicPr>
          <p:cNvPr id="288" name="1__osB82GKHBOT8k1idLqiqA.gif" descr="1__osB82GKHBOT8k1idLqiq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2497" y="2407069"/>
            <a:ext cx="6321565" cy="8428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19" y="5126458"/>
            <a:ext cx="15296635" cy="714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487589" y="2061608"/>
            <a:ext cx="15684831" cy="120139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The same circuit can be used to compute both the quantum function and the gradient of the quantum function"/>
          <p:cNvSpPr txBox="1"/>
          <p:nvPr/>
        </p:nvSpPr>
        <p:spPr>
          <a:xfrm>
            <a:off x="653136" y="3105197"/>
            <a:ext cx="16374339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The same circuit can be used to compute both the quantum function and the gradient of the quantum function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878" y="3622909"/>
            <a:ext cx="14922320" cy="148459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hapter notes 16; S 4.1…"/>
          <p:cNvSpPr txBox="1"/>
          <p:nvPr/>
        </p:nvSpPr>
        <p:spPr>
          <a:xfrm>
            <a:off x="185439" y="12767767"/>
            <a:ext cx="3434487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Chapter notes 16; S 4.1 </a:t>
            </a:r>
          </a:p>
          <a:p>
            <a:pPr algn="l"/>
            <a:r>
              <a:t>Ref [11]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side"/>
          <p:cNvSpPr txBox="1"/>
          <p:nvPr>
            <p:ph type="title"/>
          </p:nvPr>
        </p:nvSpPr>
        <p:spPr>
          <a:xfrm>
            <a:off x="342900" y="2413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 spc="-110" sz="5500"/>
            </a:lvl1pPr>
          </a:lstStyle>
          <a:p>
            <a:pPr/>
            <a:r>
              <a:t>Inside</a:t>
            </a:r>
          </a:p>
        </p:txBody>
      </p:sp>
      <p:sp>
        <p:nvSpPr>
          <p:cNvPr id="161" name="Remote sensing image classification…"/>
          <p:cNvSpPr txBox="1"/>
          <p:nvPr>
            <p:ph type="body" idx="1"/>
          </p:nvPr>
        </p:nvSpPr>
        <p:spPr>
          <a:xfrm>
            <a:off x="342900" y="16069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Remote sensing image classification</a:t>
            </a:r>
          </a:p>
          <a:p>
            <a:pPr/>
            <a:r>
              <a:t>Datasets</a:t>
            </a:r>
          </a:p>
          <a:p>
            <a:pPr/>
            <a:r>
              <a:t>Classical CNN</a:t>
            </a:r>
          </a:p>
          <a:p>
            <a:pPr/>
            <a:r>
              <a:t>Quantum hybrid CNN</a:t>
            </a:r>
          </a:p>
          <a:p>
            <a:pPr/>
            <a:r>
              <a:t>Submission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roup"/>
          <p:cNvGrpSpPr/>
          <p:nvPr/>
        </p:nvGrpSpPr>
        <p:grpSpPr>
          <a:xfrm>
            <a:off x="7590712" y="2832682"/>
            <a:ext cx="16996046" cy="8050635"/>
            <a:chOff x="0" y="0"/>
            <a:chExt cx="16996044" cy="8050633"/>
          </a:xfrm>
        </p:grpSpPr>
        <p:pic>
          <p:nvPicPr>
            <p:cNvPr id="29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71775"/>
              <a:ext cx="7801722" cy="71317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98897" y="0"/>
              <a:ext cx="8697148" cy="75149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Classical"/>
            <p:cNvSpPr txBox="1"/>
            <p:nvPr/>
          </p:nvSpPr>
          <p:spPr>
            <a:xfrm>
              <a:off x="3910829" y="7677418"/>
              <a:ext cx="1156166" cy="37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1800"/>
              </a:lvl1pPr>
            </a:lstStyle>
            <a:p>
              <a:pPr/>
              <a:r>
                <a:t>Classical</a:t>
              </a:r>
            </a:p>
          </p:txBody>
        </p:sp>
        <p:sp>
          <p:nvSpPr>
            <p:cNvPr id="298" name="Bellman"/>
            <p:cNvSpPr txBox="1"/>
            <p:nvPr/>
          </p:nvSpPr>
          <p:spPr>
            <a:xfrm>
              <a:off x="12605760" y="7677418"/>
              <a:ext cx="1220809" cy="37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1800"/>
              </a:lvl1pPr>
            </a:lstStyle>
            <a:p>
              <a:pPr/>
              <a:r>
                <a:t>Bellman</a:t>
              </a:r>
            </a:p>
          </p:txBody>
        </p:sp>
      </p:grpSp>
      <p:sp>
        <p:nvSpPr>
          <p:cNvPr id="30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302" name="Bell state - Classifier confusion matrix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Bell state - Classifier confusion matrix</a:t>
            </a:r>
          </a:p>
        </p:txBody>
      </p:sp>
      <p:sp>
        <p:nvSpPr>
          <p:cNvPr id="303" name="Eurosat_hybrid_multi_class_classifier_bell.ipynb"/>
          <p:cNvSpPr txBox="1"/>
          <p:nvPr/>
        </p:nvSpPr>
        <p:spPr>
          <a:xfrm>
            <a:off x="503429" y="12686696"/>
            <a:ext cx="709330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Eurosat_hybrid_multi_class_classifier_bell.ipynb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9975" y="9429696"/>
            <a:ext cx="4604995" cy="3036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438" t="1460" r="3235" b="1196"/>
          <a:stretch>
            <a:fillRect/>
          </a:stretch>
        </p:blipFill>
        <p:spPr>
          <a:xfrm>
            <a:off x="812560" y="2154947"/>
            <a:ext cx="5528073" cy="696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3" h="21576" fill="norm" stroke="1" extrusionOk="0">
                <a:moveTo>
                  <a:pt x="6086" y="0"/>
                </a:moveTo>
                <a:cubicBezTo>
                  <a:pt x="6050" y="-1"/>
                  <a:pt x="6004" y="16"/>
                  <a:pt x="5933" y="52"/>
                </a:cubicBezTo>
                <a:cubicBezTo>
                  <a:pt x="5799" y="117"/>
                  <a:pt x="5736" y="119"/>
                  <a:pt x="5645" y="59"/>
                </a:cubicBezTo>
                <a:cubicBezTo>
                  <a:pt x="5552" y="-2"/>
                  <a:pt x="5497" y="4"/>
                  <a:pt x="5380" y="87"/>
                </a:cubicBezTo>
                <a:cubicBezTo>
                  <a:pt x="5299" y="146"/>
                  <a:pt x="5216" y="181"/>
                  <a:pt x="5196" y="165"/>
                </a:cubicBezTo>
                <a:cubicBezTo>
                  <a:pt x="5176" y="148"/>
                  <a:pt x="5022" y="123"/>
                  <a:pt x="4854" y="108"/>
                </a:cubicBezTo>
                <a:cubicBezTo>
                  <a:pt x="4614" y="87"/>
                  <a:pt x="4531" y="108"/>
                  <a:pt x="4464" y="208"/>
                </a:cubicBezTo>
                <a:cubicBezTo>
                  <a:pt x="4389" y="319"/>
                  <a:pt x="4363" y="323"/>
                  <a:pt x="4243" y="240"/>
                </a:cubicBezTo>
                <a:cubicBezTo>
                  <a:pt x="4168" y="188"/>
                  <a:pt x="3986" y="144"/>
                  <a:pt x="3837" y="141"/>
                </a:cubicBezTo>
                <a:cubicBezTo>
                  <a:pt x="3689" y="139"/>
                  <a:pt x="3517" y="104"/>
                  <a:pt x="3455" y="63"/>
                </a:cubicBezTo>
                <a:cubicBezTo>
                  <a:pt x="3392" y="21"/>
                  <a:pt x="3296" y="11"/>
                  <a:pt x="3237" y="41"/>
                </a:cubicBezTo>
                <a:cubicBezTo>
                  <a:pt x="3149" y="85"/>
                  <a:pt x="2851" y="124"/>
                  <a:pt x="2480" y="140"/>
                </a:cubicBezTo>
                <a:cubicBezTo>
                  <a:pt x="2436" y="142"/>
                  <a:pt x="2336" y="123"/>
                  <a:pt x="2258" y="97"/>
                </a:cubicBezTo>
                <a:cubicBezTo>
                  <a:pt x="2140" y="58"/>
                  <a:pt x="2115" y="85"/>
                  <a:pt x="2115" y="254"/>
                </a:cubicBezTo>
                <a:cubicBezTo>
                  <a:pt x="2115" y="458"/>
                  <a:pt x="2115" y="458"/>
                  <a:pt x="2501" y="434"/>
                </a:cubicBezTo>
                <a:cubicBezTo>
                  <a:pt x="2713" y="420"/>
                  <a:pt x="2978" y="430"/>
                  <a:pt x="3090" y="456"/>
                </a:cubicBezTo>
                <a:cubicBezTo>
                  <a:pt x="3202" y="482"/>
                  <a:pt x="3367" y="486"/>
                  <a:pt x="3457" y="467"/>
                </a:cubicBezTo>
                <a:cubicBezTo>
                  <a:pt x="3546" y="447"/>
                  <a:pt x="3792" y="431"/>
                  <a:pt x="4003" y="430"/>
                </a:cubicBezTo>
                <a:cubicBezTo>
                  <a:pt x="4258" y="429"/>
                  <a:pt x="4400" y="397"/>
                  <a:pt x="4430" y="335"/>
                </a:cubicBezTo>
                <a:cubicBezTo>
                  <a:pt x="4466" y="261"/>
                  <a:pt x="4499" y="259"/>
                  <a:pt x="4596" y="323"/>
                </a:cubicBezTo>
                <a:cubicBezTo>
                  <a:pt x="4662" y="367"/>
                  <a:pt x="4718" y="382"/>
                  <a:pt x="4718" y="355"/>
                </a:cubicBezTo>
                <a:cubicBezTo>
                  <a:pt x="4718" y="329"/>
                  <a:pt x="4762" y="337"/>
                  <a:pt x="4819" y="374"/>
                </a:cubicBezTo>
                <a:cubicBezTo>
                  <a:pt x="4880" y="414"/>
                  <a:pt x="5378" y="438"/>
                  <a:pt x="6080" y="431"/>
                </a:cubicBezTo>
                <a:cubicBezTo>
                  <a:pt x="7237" y="421"/>
                  <a:pt x="7239" y="420"/>
                  <a:pt x="7239" y="269"/>
                </a:cubicBezTo>
                <a:cubicBezTo>
                  <a:pt x="7239" y="176"/>
                  <a:pt x="7199" y="128"/>
                  <a:pt x="7136" y="146"/>
                </a:cubicBezTo>
                <a:cubicBezTo>
                  <a:pt x="7081" y="162"/>
                  <a:pt x="6974" y="150"/>
                  <a:pt x="6898" y="119"/>
                </a:cubicBezTo>
                <a:cubicBezTo>
                  <a:pt x="6823" y="88"/>
                  <a:pt x="6742" y="86"/>
                  <a:pt x="6720" y="114"/>
                </a:cubicBezTo>
                <a:cubicBezTo>
                  <a:pt x="6655" y="198"/>
                  <a:pt x="6254" y="158"/>
                  <a:pt x="6177" y="59"/>
                </a:cubicBezTo>
                <a:cubicBezTo>
                  <a:pt x="6147" y="21"/>
                  <a:pt x="6121" y="1"/>
                  <a:pt x="6086" y="0"/>
                </a:cubicBezTo>
                <a:close/>
                <a:moveTo>
                  <a:pt x="579" y="101"/>
                </a:moveTo>
                <a:cubicBezTo>
                  <a:pt x="538" y="81"/>
                  <a:pt x="483" y="111"/>
                  <a:pt x="455" y="168"/>
                </a:cubicBezTo>
                <a:cubicBezTo>
                  <a:pt x="414" y="254"/>
                  <a:pt x="383" y="258"/>
                  <a:pt x="280" y="190"/>
                </a:cubicBezTo>
                <a:cubicBezTo>
                  <a:pt x="131" y="92"/>
                  <a:pt x="-47" y="196"/>
                  <a:pt x="23" y="342"/>
                </a:cubicBezTo>
                <a:cubicBezTo>
                  <a:pt x="58" y="414"/>
                  <a:pt x="253" y="436"/>
                  <a:pt x="887" y="439"/>
                </a:cubicBezTo>
                <a:cubicBezTo>
                  <a:pt x="1707" y="442"/>
                  <a:pt x="1829" y="414"/>
                  <a:pt x="1745" y="241"/>
                </a:cubicBezTo>
                <a:cubicBezTo>
                  <a:pt x="1713" y="174"/>
                  <a:pt x="1552" y="146"/>
                  <a:pt x="1176" y="143"/>
                </a:cubicBezTo>
                <a:cubicBezTo>
                  <a:pt x="888" y="140"/>
                  <a:pt x="620" y="121"/>
                  <a:pt x="579" y="101"/>
                </a:cubicBezTo>
                <a:close/>
                <a:moveTo>
                  <a:pt x="2363" y="654"/>
                </a:moveTo>
                <a:cubicBezTo>
                  <a:pt x="2327" y="655"/>
                  <a:pt x="2278" y="687"/>
                  <a:pt x="2221" y="756"/>
                </a:cubicBezTo>
                <a:cubicBezTo>
                  <a:pt x="2108" y="889"/>
                  <a:pt x="2086" y="892"/>
                  <a:pt x="1910" y="800"/>
                </a:cubicBezTo>
                <a:cubicBezTo>
                  <a:pt x="1762" y="723"/>
                  <a:pt x="1681" y="718"/>
                  <a:pt x="1551" y="773"/>
                </a:cubicBezTo>
                <a:cubicBezTo>
                  <a:pt x="1383" y="844"/>
                  <a:pt x="1333" y="971"/>
                  <a:pt x="1439" y="1056"/>
                </a:cubicBezTo>
                <a:cubicBezTo>
                  <a:pt x="1470" y="1080"/>
                  <a:pt x="1688" y="1095"/>
                  <a:pt x="1923" y="1089"/>
                </a:cubicBezTo>
                <a:cubicBezTo>
                  <a:pt x="2326" y="1078"/>
                  <a:pt x="2354" y="1067"/>
                  <a:pt x="2403" y="890"/>
                </a:cubicBezTo>
                <a:cubicBezTo>
                  <a:pt x="2445" y="737"/>
                  <a:pt x="2423" y="652"/>
                  <a:pt x="2363" y="654"/>
                </a:cubicBezTo>
                <a:close/>
                <a:moveTo>
                  <a:pt x="7392" y="678"/>
                </a:moveTo>
                <a:cubicBezTo>
                  <a:pt x="7291" y="673"/>
                  <a:pt x="7175" y="690"/>
                  <a:pt x="7092" y="732"/>
                </a:cubicBezTo>
                <a:cubicBezTo>
                  <a:pt x="7033" y="762"/>
                  <a:pt x="6935" y="770"/>
                  <a:pt x="6872" y="751"/>
                </a:cubicBezTo>
                <a:cubicBezTo>
                  <a:pt x="6808" y="731"/>
                  <a:pt x="6739" y="739"/>
                  <a:pt x="6717" y="767"/>
                </a:cubicBezTo>
                <a:cubicBezTo>
                  <a:pt x="6664" y="835"/>
                  <a:pt x="6016" y="790"/>
                  <a:pt x="5894" y="709"/>
                </a:cubicBezTo>
                <a:cubicBezTo>
                  <a:pt x="5788" y="639"/>
                  <a:pt x="5679" y="715"/>
                  <a:pt x="5584" y="924"/>
                </a:cubicBezTo>
                <a:cubicBezTo>
                  <a:pt x="5505" y="1100"/>
                  <a:pt x="4839" y="1055"/>
                  <a:pt x="4839" y="874"/>
                </a:cubicBezTo>
                <a:cubicBezTo>
                  <a:pt x="4839" y="775"/>
                  <a:pt x="4779" y="744"/>
                  <a:pt x="4574" y="736"/>
                </a:cubicBezTo>
                <a:cubicBezTo>
                  <a:pt x="4428" y="730"/>
                  <a:pt x="4291" y="749"/>
                  <a:pt x="4269" y="777"/>
                </a:cubicBezTo>
                <a:cubicBezTo>
                  <a:pt x="4224" y="835"/>
                  <a:pt x="3911" y="785"/>
                  <a:pt x="3769" y="698"/>
                </a:cubicBezTo>
                <a:cubicBezTo>
                  <a:pt x="3665" y="634"/>
                  <a:pt x="3544" y="743"/>
                  <a:pt x="3540" y="904"/>
                </a:cubicBezTo>
                <a:cubicBezTo>
                  <a:pt x="3539" y="971"/>
                  <a:pt x="3435" y="1007"/>
                  <a:pt x="3212" y="1021"/>
                </a:cubicBezTo>
                <a:cubicBezTo>
                  <a:pt x="3033" y="1032"/>
                  <a:pt x="2853" y="1069"/>
                  <a:pt x="2810" y="1102"/>
                </a:cubicBezTo>
                <a:cubicBezTo>
                  <a:pt x="2762" y="1140"/>
                  <a:pt x="2876" y="1162"/>
                  <a:pt x="3110" y="1162"/>
                </a:cubicBezTo>
                <a:cubicBezTo>
                  <a:pt x="3318" y="1162"/>
                  <a:pt x="3504" y="1141"/>
                  <a:pt x="3525" y="1115"/>
                </a:cubicBezTo>
                <a:cubicBezTo>
                  <a:pt x="3546" y="1088"/>
                  <a:pt x="3850" y="1076"/>
                  <a:pt x="4201" y="1090"/>
                </a:cubicBezTo>
                <a:cubicBezTo>
                  <a:pt x="5008" y="1121"/>
                  <a:pt x="5710" y="1120"/>
                  <a:pt x="6587" y="1086"/>
                </a:cubicBezTo>
                <a:cubicBezTo>
                  <a:pt x="6967" y="1071"/>
                  <a:pt x="7325" y="1087"/>
                  <a:pt x="7381" y="1119"/>
                </a:cubicBezTo>
                <a:cubicBezTo>
                  <a:pt x="7445" y="1156"/>
                  <a:pt x="7525" y="1151"/>
                  <a:pt x="7594" y="1105"/>
                </a:cubicBezTo>
                <a:cubicBezTo>
                  <a:pt x="7656" y="1064"/>
                  <a:pt x="7761" y="1047"/>
                  <a:pt x="7828" y="1068"/>
                </a:cubicBezTo>
                <a:cubicBezTo>
                  <a:pt x="7917" y="1095"/>
                  <a:pt x="7950" y="1061"/>
                  <a:pt x="7950" y="939"/>
                </a:cubicBezTo>
                <a:cubicBezTo>
                  <a:pt x="7950" y="805"/>
                  <a:pt x="7920" y="779"/>
                  <a:pt x="7797" y="810"/>
                </a:cubicBezTo>
                <a:cubicBezTo>
                  <a:pt x="7706" y="833"/>
                  <a:pt x="7628" y="813"/>
                  <a:pt x="7602" y="761"/>
                </a:cubicBezTo>
                <a:cubicBezTo>
                  <a:pt x="7579" y="712"/>
                  <a:pt x="7492" y="684"/>
                  <a:pt x="7392" y="678"/>
                </a:cubicBezTo>
                <a:close/>
                <a:moveTo>
                  <a:pt x="7944" y="1318"/>
                </a:moveTo>
                <a:cubicBezTo>
                  <a:pt x="7919" y="1318"/>
                  <a:pt x="7890" y="1329"/>
                  <a:pt x="7856" y="1352"/>
                </a:cubicBezTo>
                <a:cubicBezTo>
                  <a:pt x="7801" y="1388"/>
                  <a:pt x="7648" y="1418"/>
                  <a:pt x="7517" y="1418"/>
                </a:cubicBezTo>
                <a:cubicBezTo>
                  <a:pt x="6717" y="1418"/>
                  <a:pt x="6671" y="1427"/>
                  <a:pt x="6688" y="1583"/>
                </a:cubicBezTo>
                <a:cubicBezTo>
                  <a:pt x="6702" y="1724"/>
                  <a:pt x="6734" y="1732"/>
                  <a:pt x="7276" y="1726"/>
                </a:cubicBezTo>
                <a:cubicBezTo>
                  <a:pt x="7693" y="1722"/>
                  <a:pt x="7876" y="1693"/>
                  <a:pt x="7949" y="1620"/>
                </a:cubicBezTo>
                <a:cubicBezTo>
                  <a:pt x="8037" y="1530"/>
                  <a:pt x="8055" y="1535"/>
                  <a:pt x="8100" y="1664"/>
                </a:cubicBezTo>
                <a:cubicBezTo>
                  <a:pt x="8154" y="1815"/>
                  <a:pt x="8252" y="1851"/>
                  <a:pt x="8331" y="1750"/>
                </a:cubicBezTo>
                <a:cubicBezTo>
                  <a:pt x="8356" y="1718"/>
                  <a:pt x="8459" y="1709"/>
                  <a:pt x="8560" y="1729"/>
                </a:cubicBezTo>
                <a:cubicBezTo>
                  <a:pt x="8717" y="1761"/>
                  <a:pt x="8705" y="1736"/>
                  <a:pt x="8470" y="1561"/>
                </a:cubicBezTo>
                <a:cubicBezTo>
                  <a:pt x="8320" y="1448"/>
                  <a:pt x="8167" y="1372"/>
                  <a:pt x="8130" y="1390"/>
                </a:cubicBezTo>
                <a:cubicBezTo>
                  <a:pt x="8093" y="1408"/>
                  <a:pt x="8039" y="1392"/>
                  <a:pt x="8009" y="1354"/>
                </a:cubicBezTo>
                <a:cubicBezTo>
                  <a:pt x="7991" y="1331"/>
                  <a:pt x="7969" y="1319"/>
                  <a:pt x="7944" y="1318"/>
                </a:cubicBezTo>
                <a:close/>
                <a:moveTo>
                  <a:pt x="9505" y="1381"/>
                </a:moveTo>
                <a:cubicBezTo>
                  <a:pt x="9500" y="1385"/>
                  <a:pt x="9488" y="1469"/>
                  <a:pt x="9481" y="1567"/>
                </a:cubicBezTo>
                <a:cubicBezTo>
                  <a:pt x="9469" y="1717"/>
                  <a:pt x="9499" y="1745"/>
                  <a:pt x="9674" y="1744"/>
                </a:cubicBezTo>
                <a:cubicBezTo>
                  <a:pt x="9788" y="1743"/>
                  <a:pt x="9935" y="1715"/>
                  <a:pt x="10001" y="1682"/>
                </a:cubicBezTo>
                <a:cubicBezTo>
                  <a:pt x="10076" y="1644"/>
                  <a:pt x="10158" y="1648"/>
                  <a:pt x="10223" y="1691"/>
                </a:cubicBezTo>
                <a:cubicBezTo>
                  <a:pt x="10280" y="1728"/>
                  <a:pt x="10373" y="1745"/>
                  <a:pt x="10429" y="1728"/>
                </a:cubicBezTo>
                <a:cubicBezTo>
                  <a:pt x="10486" y="1711"/>
                  <a:pt x="10606" y="1720"/>
                  <a:pt x="10695" y="1749"/>
                </a:cubicBezTo>
                <a:cubicBezTo>
                  <a:pt x="10785" y="1777"/>
                  <a:pt x="10931" y="1801"/>
                  <a:pt x="11020" y="1803"/>
                </a:cubicBezTo>
                <a:cubicBezTo>
                  <a:pt x="11160" y="1806"/>
                  <a:pt x="11155" y="1796"/>
                  <a:pt x="10980" y="1724"/>
                </a:cubicBezTo>
                <a:cubicBezTo>
                  <a:pt x="10861" y="1675"/>
                  <a:pt x="10787" y="1595"/>
                  <a:pt x="10801" y="1531"/>
                </a:cubicBezTo>
                <a:cubicBezTo>
                  <a:pt x="10814" y="1471"/>
                  <a:pt x="10796" y="1418"/>
                  <a:pt x="10760" y="1416"/>
                </a:cubicBezTo>
                <a:cubicBezTo>
                  <a:pt x="10412" y="1387"/>
                  <a:pt x="10231" y="1391"/>
                  <a:pt x="10203" y="1427"/>
                </a:cubicBezTo>
                <a:cubicBezTo>
                  <a:pt x="10185" y="1450"/>
                  <a:pt x="10023" y="1448"/>
                  <a:pt x="9843" y="1422"/>
                </a:cubicBezTo>
                <a:cubicBezTo>
                  <a:pt x="9663" y="1396"/>
                  <a:pt x="9511" y="1377"/>
                  <a:pt x="9505" y="1381"/>
                </a:cubicBezTo>
                <a:close/>
                <a:moveTo>
                  <a:pt x="11887" y="1382"/>
                </a:moveTo>
                <a:cubicBezTo>
                  <a:pt x="11765" y="1398"/>
                  <a:pt x="11634" y="1458"/>
                  <a:pt x="11573" y="1554"/>
                </a:cubicBezTo>
                <a:cubicBezTo>
                  <a:pt x="11519" y="1639"/>
                  <a:pt x="11410" y="1726"/>
                  <a:pt x="11330" y="1749"/>
                </a:cubicBezTo>
                <a:cubicBezTo>
                  <a:pt x="11249" y="1771"/>
                  <a:pt x="11392" y="1787"/>
                  <a:pt x="11648" y="1784"/>
                </a:cubicBezTo>
                <a:cubicBezTo>
                  <a:pt x="12135" y="1779"/>
                  <a:pt x="12250" y="1711"/>
                  <a:pt x="12158" y="1481"/>
                </a:cubicBezTo>
                <a:cubicBezTo>
                  <a:pt x="12124" y="1396"/>
                  <a:pt x="12009" y="1367"/>
                  <a:pt x="11887" y="1382"/>
                </a:cubicBezTo>
                <a:close/>
                <a:moveTo>
                  <a:pt x="4848" y="1412"/>
                </a:moveTo>
                <a:cubicBezTo>
                  <a:pt x="4551" y="1412"/>
                  <a:pt x="4170" y="1416"/>
                  <a:pt x="3681" y="1423"/>
                </a:cubicBezTo>
                <a:cubicBezTo>
                  <a:pt x="2863" y="1434"/>
                  <a:pt x="2850" y="1436"/>
                  <a:pt x="2866" y="1584"/>
                </a:cubicBezTo>
                <a:cubicBezTo>
                  <a:pt x="2878" y="1705"/>
                  <a:pt x="2927" y="1733"/>
                  <a:pt x="3112" y="1729"/>
                </a:cubicBezTo>
                <a:cubicBezTo>
                  <a:pt x="3239" y="1726"/>
                  <a:pt x="3385" y="1758"/>
                  <a:pt x="3437" y="1799"/>
                </a:cubicBezTo>
                <a:cubicBezTo>
                  <a:pt x="3558" y="1895"/>
                  <a:pt x="3619" y="1893"/>
                  <a:pt x="3729" y="1788"/>
                </a:cubicBezTo>
                <a:cubicBezTo>
                  <a:pt x="3782" y="1737"/>
                  <a:pt x="3920" y="1713"/>
                  <a:pt x="4067" y="1730"/>
                </a:cubicBezTo>
                <a:cubicBezTo>
                  <a:pt x="4202" y="1746"/>
                  <a:pt x="4366" y="1723"/>
                  <a:pt x="4432" y="1680"/>
                </a:cubicBezTo>
                <a:cubicBezTo>
                  <a:pt x="4529" y="1616"/>
                  <a:pt x="4562" y="1621"/>
                  <a:pt x="4603" y="1707"/>
                </a:cubicBezTo>
                <a:cubicBezTo>
                  <a:pt x="4638" y="1778"/>
                  <a:pt x="4708" y="1799"/>
                  <a:pt x="4817" y="1772"/>
                </a:cubicBezTo>
                <a:cubicBezTo>
                  <a:pt x="5040" y="1716"/>
                  <a:pt x="5775" y="1715"/>
                  <a:pt x="5998" y="1771"/>
                </a:cubicBezTo>
                <a:cubicBezTo>
                  <a:pt x="6219" y="1827"/>
                  <a:pt x="6239" y="1726"/>
                  <a:pt x="6038" y="1567"/>
                </a:cubicBezTo>
                <a:cubicBezTo>
                  <a:pt x="5888" y="1448"/>
                  <a:pt x="5739" y="1412"/>
                  <a:pt x="4848" y="1412"/>
                </a:cubicBezTo>
                <a:close/>
                <a:moveTo>
                  <a:pt x="8939" y="1752"/>
                </a:moveTo>
                <a:cubicBezTo>
                  <a:pt x="8911" y="1751"/>
                  <a:pt x="8879" y="1755"/>
                  <a:pt x="8849" y="1765"/>
                </a:cubicBezTo>
                <a:cubicBezTo>
                  <a:pt x="8784" y="1785"/>
                  <a:pt x="8804" y="1801"/>
                  <a:pt x="8899" y="1804"/>
                </a:cubicBezTo>
                <a:cubicBezTo>
                  <a:pt x="8985" y="1807"/>
                  <a:pt x="9033" y="1791"/>
                  <a:pt x="9006" y="1769"/>
                </a:cubicBezTo>
                <a:cubicBezTo>
                  <a:pt x="8992" y="1759"/>
                  <a:pt x="8967" y="1753"/>
                  <a:pt x="8939" y="1752"/>
                </a:cubicBezTo>
                <a:close/>
                <a:moveTo>
                  <a:pt x="9266" y="1752"/>
                </a:moveTo>
                <a:cubicBezTo>
                  <a:pt x="9237" y="1751"/>
                  <a:pt x="9205" y="1755"/>
                  <a:pt x="9176" y="1765"/>
                </a:cubicBezTo>
                <a:cubicBezTo>
                  <a:pt x="9111" y="1785"/>
                  <a:pt x="9129" y="1801"/>
                  <a:pt x="9224" y="1804"/>
                </a:cubicBezTo>
                <a:cubicBezTo>
                  <a:pt x="9310" y="1807"/>
                  <a:pt x="9358" y="1791"/>
                  <a:pt x="9331" y="1769"/>
                </a:cubicBezTo>
                <a:cubicBezTo>
                  <a:pt x="9317" y="1759"/>
                  <a:pt x="9294" y="1753"/>
                  <a:pt x="9266" y="1752"/>
                </a:cubicBezTo>
                <a:close/>
                <a:moveTo>
                  <a:pt x="6072" y="2013"/>
                </a:moveTo>
                <a:cubicBezTo>
                  <a:pt x="6012" y="2000"/>
                  <a:pt x="5915" y="2029"/>
                  <a:pt x="5756" y="2095"/>
                </a:cubicBezTo>
                <a:cubicBezTo>
                  <a:pt x="5618" y="2152"/>
                  <a:pt x="5514" y="2164"/>
                  <a:pt x="5484" y="2125"/>
                </a:cubicBezTo>
                <a:cubicBezTo>
                  <a:pt x="5452" y="2084"/>
                  <a:pt x="5396" y="2087"/>
                  <a:pt x="5328" y="2132"/>
                </a:cubicBezTo>
                <a:cubicBezTo>
                  <a:pt x="5261" y="2176"/>
                  <a:pt x="5201" y="2179"/>
                  <a:pt x="5171" y="2141"/>
                </a:cubicBezTo>
                <a:cubicBezTo>
                  <a:pt x="5102" y="2051"/>
                  <a:pt x="4708" y="2083"/>
                  <a:pt x="4494" y="2196"/>
                </a:cubicBezTo>
                <a:cubicBezTo>
                  <a:pt x="4234" y="2332"/>
                  <a:pt x="4266" y="2387"/>
                  <a:pt x="4594" y="2367"/>
                </a:cubicBezTo>
                <a:cubicBezTo>
                  <a:pt x="4750" y="2357"/>
                  <a:pt x="4923" y="2372"/>
                  <a:pt x="4978" y="2399"/>
                </a:cubicBezTo>
                <a:cubicBezTo>
                  <a:pt x="5033" y="2426"/>
                  <a:pt x="5116" y="2427"/>
                  <a:pt x="5162" y="2402"/>
                </a:cubicBezTo>
                <a:cubicBezTo>
                  <a:pt x="5208" y="2378"/>
                  <a:pt x="5456" y="2358"/>
                  <a:pt x="5713" y="2358"/>
                </a:cubicBezTo>
                <a:cubicBezTo>
                  <a:pt x="6173" y="2358"/>
                  <a:pt x="6180" y="2355"/>
                  <a:pt x="6163" y="2180"/>
                </a:cubicBezTo>
                <a:cubicBezTo>
                  <a:pt x="6154" y="2079"/>
                  <a:pt x="6132" y="2025"/>
                  <a:pt x="6072" y="2013"/>
                </a:cubicBezTo>
                <a:close/>
                <a:moveTo>
                  <a:pt x="12198" y="2020"/>
                </a:moveTo>
                <a:cubicBezTo>
                  <a:pt x="11903" y="2020"/>
                  <a:pt x="11876" y="2033"/>
                  <a:pt x="11922" y="2157"/>
                </a:cubicBezTo>
                <a:cubicBezTo>
                  <a:pt x="11994" y="2345"/>
                  <a:pt x="12045" y="2379"/>
                  <a:pt x="12298" y="2406"/>
                </a:cubicBezTo>
                <a:cubicBezTo>
                  <a:pt x="12420" y="2419"/>
                  <a:pt x="12546" y="2449"/>
                  <a:pt x="12578" y="2475"/>
                </a:cubicBezTo>
                <a:cubicBezTo>
                  <a:pt x="12666" y="2544"/>
                  <a:pt x="12806" y="2491"/>
                  <a:pt x="12834" y="2378"/>
                </a:cubicBezTo>
                <a:cubicBezTo>
                  <a:pt x="12847" y="2322"/>
                  <a:pt x="12785" y="2263"/>
                  <a:pt x="12691" y="2244"/>
                </a:cubicBezTo>
                <a:cubicBezTo>
                  <a:pt x="12600" y="2225"/>
                  <a:pt x="12524" y="2167"/>
                  <a:pt x="12524" y="2115"/>
                </a:cubicBezTo>
                <a:cubicBezTo>
                  <a:pt x="12524" y="2048"/>
                  <a:pt x="12430" y="2020"/>
                  <a:pt x="12198" y="2020"/>
                </a:cubicBezTo>
                <a:close/>
                <a:moveTo>
                  <a:pt x="13327" y="2020"/>
                </a:moveTo>
                <a:cubicBezTo>
                  <a:pt x="13271" y="2019"/>
                  <a:pt x="13256" y="2067"/>
                  <a:pt x="13256" y="2197"/>
                </a:cubicBezTo>
                <a:cubicBezTo>
                  <a:pt x="13256" y="2385"/>
                  <a:pt x="13277" y="2402"/>
                  <a:pt x="13462" y="2374"/>
                </a:cubicBezTo>
                <a:cubicBezTo>
                  <a:pt x="13575" y="2357"/>
                  <a:pt x="13687" y="2369"/>
                  <a:pt x="13711" y="2400"/>
                </a:cubicBezTo>
                <a:cubicBezTo>
                  <a:pt x="13735" y="2431"/>
                  <a:pt x="13798" y="2436"/>
                  <a:pt x="13850" y="2411"/>
                </a:cubicBezTo>
                <a:cubicBezTo>
                  <a:pt x="13984" y="2345"/>
                  <a:pt x="14204" y="2339"/>
                  <a:pt x="14564" y="2391"/>
                </a:cubicBezTo>
                <a:cubicBezTo>
                  <a:pt x="14741" y="2417"/>
                  <a:pt x="14909" y="2409"/>
                  <a:pt x="14955" y="2373"/>
                </a:cubicBezTo>
                <a:cubicBezTo>
                  <a:pt x="15008" y="2331"/>
                  <a:pt x="15114" y="2354"/>
                  <a:pt x="15265" y="2442"/>
                </a:cubicBezTo>
                <a:cubicBezTo>
                  <a:pt x="15464" y="2558"/>
                  <a:pt x="15510" y="2563"/>
                  <a:pt x="15622" y="2482"/>
                </a:cubicBezTo>
                <a:cubicBezTo>
                  <a:pt x="15693" y="2432"/>
                  <a:pt x="15774" y="2409"/>
                  <a:pt x="15803" y="2432"/>
                </a:cubicBezTo>
                <a:cubicBezTo>
                  <a:pt x="15832" y="2455"/>
                  <a:pt x="15902" y="2447"/>
                  <a:pt x="15959" y="2415"/>
                </a:cubicBezTo>
                <a:cubicBezTo>
                  <a:pt x="16053" y="2362"/>
                  <a:pt x="16673" y="2347"/>
                  <a:pt x="16875" y="2392"/>
                </a:cubicBezTo>
                <a:cubicBezTo>
                  <a:pt x="16920" y="2403"/>
                  <a:pt x="17026" y="2387"/>
                  <a:pt x="17111" y="2358"/>
                </a:cubicBezTo>
                <a:cubicBezTo>
                  <a:pt x="17203" y="2326"/>
                  <a:pt x="17326" y="2336"/>
                  <a:pt x="17422" y="2384"/>
                </a:cubicBezTo>
                <a:cubicBezTo>
                  <a:pt x="17538" y="2442"/>
                  <a:pt x="17610" y="2444"/>
                  <a:pt x="17689" y="2391"/>
                </a:cubicBezTo>
                <a:cubicBezTo>
                  <a:pt x="17764" y="2342"/>
                  <a:pt x="17814" y="2341"/>
                  <a:pt x="17850" y="2388"/>
                </a:cubicBezTo>
                <a:cubicBezTo>
                  <a:pt x="17955" y="2522"/>
                  <a:pt x="18056" y="2450"/>
                  <a:pt x="18056" y="2241"/>
                </a:cubicBezTo>
                <a:cubicBezTo>
                  <a:pt x="18056" y="2039"/>
                  <a:pt x="18040" y="2028"/>
                  <a:pt x="17751" y="2021"/>
                </a:cubicBezTo>
                <a:cubicBezTo>
                  <a:pt x="17583" y="2018"/>
                  <a:pt x="17404" y="2041"/>
                  <a:pt x="17355" y="2073"/>
                </a:cubicBezTo>
                <a:cubicBezTo>
                  <a:pt x="17306" y="2105"/>
                  <a:pt x="17096" y="2119"/>
                  <a:pt x="16889" y="2104"/>
                </a:cubicBezTo>
                <a:cubicBezTo>
                  <a:pt x="16668" y="2087"/>
                  <a:pt x="16491" y="2104"/>
                  <a:pt x="16459" y="2145"/>
                </a:cubicBezTo>
                <a:cubicBezTo>
                  <a:pt x="16423" y="2192"/>
                  <a:pt x="16374" y="2183"/>
                  <a:pt x="16312" y="2116"/>
                </a:cubicBezTo>
                <a:cubicBezTo>
                  <a:pt x="16175" y="1967"/>
                  <a:pt x="15784" y="2046"/>
                  <a:pt x="15690" y="2241"/>
                </a:cubicBezTo>
                <a:cubicBezTo>
                  <a:pt x="15582" y="2467"/>
                  <a:pt x="15260" y="2424"/>
                  <a:pt x="15224" y="2180"/>
                </a:cubicBezTo>
                <a:cubicBezTo>
                  <a:pt x="15202" y="2023"/>
                  <a:pt x="15173" y="2007"/>
                  <a:pt x="14980" y="2044"/>
                </a:cubicBezTo>
                <a:cubicBezTo>
                  <a:pt x="14860" y="2066"/>
                  <a:pt x="14719" y="2112"/>
                  <a:pt x="14667" y="2144"/>
                </a:cubicBezTo>
                <a:cubicBezTo>
                  <a:pt x="14609" y="2180"/>
                  <a:pt x="14553" y="2177"/>
                  <a:pt x="14520" y="2136"/>
                </a:cubicBezTo>
                <a:cubicBezTo>
                  <a:pt x="14491" y="2098"/>
                  <a:pt x="14260" y="2072"/>
                  <a:pt x="14005" y="2077"/>
                </a:cubicBezTo>
                <a:cubicBezTo>
                  <a:pt x="13750" y="2082"/>
                  <a:pt x="13477" y="2064"/>
                  <a:pt x="13399" y="2037"/>
                </a:cubicBezTo>
                <a:cubicBezTo>
                  <a:pt x="13369" y="2027"/>
                  <a:pt x="13346" y="2021"/>
                  <a:pt x="13327" y="2020"/>
                </a:cubicBezTo>
                <a:close/>
                <a:moveTo>
                  <a:pt x="8613" y="2023"/>
                </a:moveTo>
                <a:cubicBezTo>
                  <a:pt x="8514" y="2020"/>
                  <a:pt x="8451" y="2055"/>
                  <a:pt x="8368" y="2142"/>
                </a:cubicBezTo>
                <a:cubicBezTo>
                  <a:pt x="8230" y="2287"/>
                  <a:pt x="8224" y="2288"/>
                  <a:pt x="8060" y="2170"/>
                </a:cubicBezTo>
                <a:cubicBezTo>
                  <a:pt x="7928" y="2075"/>
                  <a:pt x="7867" y="2065"/>
                  <a:pt x="7775" y="2126"/>
                </a:cubicBezTo>
                <a:cubicBezTo>
                  <a:pt x="7696" y="2178"/>
                  <a:pt x="7643" y="2181"/>
                  <a:pt x="7607" y="2134"/>
                </a:cubicBezTo>
                <a:cubicBezTo>
                  <a:pt x="7508" y="2008"/>
                  <a:pt x="7321" y="2063"/>
                  <a:pt x="7321" y="2219"/>
                </a:cubicBezTo>
                <a:cubicBezTo>
                  <a:pt x="7321" y="2367"/>
                  <a:pt x="7337" y="2371"/>
                  <a:pt x="7991" y="2362"/>
                </a:cubicBezTo>
                <a:cubicBezTo>
                  <a:pt x="8360" y="2357"/>
                  <a:pt x="8723" y="2375"/>
                  <a:pt x="8797" y="2402"/>
                </a:cubicBezTo>
                <a:cubicBezTo>
                  <a:pt x="8887" y="2436"/>
                  <a:pt x="8946" y="2419"/>
                  <a:pt x="8979" y="2349"/>
                </a:cubicBezTo>
                <a:cubicBezTo>
                  <a:pt x="9016" y="2274"/>
                  <a:pt x="9057" y="2264"/>
                  <a:pt x="9134" y="2315"/>
                </a:cubicBezTo>
                <a:cubicBezTo>
                  <a:pt x="9192" y="2353"/>
                  <a:pt x="9347" y="2377"/>
                  <a:pt x="9479" y="2368"/>
                </a:cubicBezTo>
                <a:cubicBezTo>
                  <a:pt x="9611" y="2359"/>
                  <a:pt x="9857" y="2371"/>
                  <a:pt x="10025" y="2395"/>
                </a:cubicBezTo>
                <a:cubicBezTo>
                  <a:pt x="10194" y="2419"/>
                  <a:pt x="10352" y="2413"/>
                  <a:pt x="10377" y="2381"/>
                </a:cubicBezTo>
                <a:cubicBezTo>
                  <a:pt x="10401" y="2350"/>
                  <a:pt x="10464" y="2344"/>
                  <a:pt x="10516" y="2369"/>
                </a:cubicBezTo>
                <a:cubicBezTo>
                  <a:pt x="10567" y="2394"/>
                  <a:pt x="10726" y="2418"/>
                  <a:pt x="10870" y="2421"/>
                </a:cubicBezTo>
                <a:cubicBezTo>
                  <a:pt x="11014" y="2423"/>
                  <a:pt x="11159" y="2446"/>
                  <a:pt x="11192" y="2472"/>
                </a:cubicBezTo>
                <a:cubicBezTo>
                  <a:pt x="11285" y="2546"/>
                  <a:pt x="11364" y="2528"/>
                  <a:pt x="11415" y="2423"/>
                </a:cubicBezTo>
                <a:cubicBezTo>
                  <a:pt x="11442" y="2367"/>
                  <a:pt x="11396" y="2300"/>
                  <a:pt x="11302" y="2260"/>
                </a:cubicBezTo>
                <a:cubicBezTo>
                  <a:pt x="11214" y="2222"/>
                  <a:pt x="11142" y="2153"/>
                  <a:pt x="11142" y="2105"/>
                </a:cubicBezTo>
                <a:cubicBezTo>
                  <a:pt x="11142" y="2038"/>
                  <a:pt x="10985" y="2019"/>
                  <a:pt x="10471" y="2026"/>
                </a:cubicBezTo>
                <a:cubicBezTo>
                  <a:pt x="10102" y="2031"/>
                  <a:pt x="9764" y="2054"/>
                  <a:pt x="9719" y="2075"/>
                </a:cubicBezTo>
                <a:cubicBezTo>
                  <a:pt x="9623" y="2122"/>
                  <a:pt x="9035" y="2099"/>
                  <a:pt x="8726" y="2037"/>
                </a:cubicBezTo>
                <a:cubicBezTo>
                  <a:pt x="8683" y="2029"/>
                  <a:pt x="8645" y="2023"/>
                  <a:pt x="8613" y="2023"/>
                </a:cubicBezTo>
                <a:close/>
                <a:moveTo>
                  <a:pt x="4015" y="2034"/>
                </a:moveTo>
                <a:cubicBezTo>
                  <a:pt x="3780" y="2009"/>
                  <a:pt x="3293" y="2076"/>
                  <a:pt x="3225" y="2174"/>
                </a:cubicBezTo>
                <a:cubicBezTo>
                  <a:pt x="3154" y="2275"/>
                  <a:pt x="3141" y="2274"/>
                  <a:pt x="3039" y="2164"/>
                </a:cubicBezTo>
                <a:cubicBezTo>
                  <a:pt x="2906" y="2019"/>
                  <a:pt x="2813" y="2073"/>
                  <a:pt x="2884" y="2252"/>
                </a:cubicBezTo>
                <a:cubicBezTo>
                  <a:pt x="2916" y="2331"/>
                  <a:pt x="3022" y="2391"/>
                  <a:pt x="3155" y="2405"/>
                </a:cubicBezTo>
                <a:cubicBezTo>
                  <a:pt x="3276" y="2417"/>
                  <a:pt x="3412" y="2411"/>
                  <a:pt x="3457" y="2392"/>
                </a:cubicBezTo>
                <a:cubicBezTo>
                  <a:pt x="3502" y="2374"/>
                  <a:pt x="3648" y="2358"/>
                  <a:pt x="3782" y="2358"/>
                </a:cubicBezTo>
                <a:cubicBezTo>
                  <a:pt x="4010" y="2358"/>
                  <a:pt x="4128" y="2270"/>
                  <a:pt x="4142" y="2090"/>
                </a:cubicBezTo>
                <a:cubicBezTo>
                  <a:pt x="4145" y="2060"/>
                  <a:pt x="4094" y="2042"/>
                  <a:pt x="4015" y="2034"/>
                </a:cubicBezTo>
                <a:close/>
                <a:moveTo>
                  <a:pt x="6791" y="2132"/>
                </a:moveTo>
                <a:cubicBezTo>
                  <a:pt x="6665" y="2132"/>
                  <a:pt x="6587" y="2169"/>
                  <a:pt x="6587" y="2229"/>
                </a:cubicBezTo>
                <a:cubicBezTo>
                  <a:pt x="6587" y="2289"/>
                  <a:pt x="6665" y="2326"/>
                  <a:pt x="6791" y="2326"/>
                </a:cubicBezTo>
                <a:cubicBezTo>
                  <a:pt x="6918" y="2326"/>
                  <a:pt x="6994" y="2289"/>
                  <a:pt x="6994" y="2229"/>
                </a:cubicBezTo>
                <a:cubicBezTo>
                  <a:pt x="6994" y="2169"/>
                  <a:pt x="6918" y="2132"/>
                  <a:pt x="6791" y="2132"/>
                </a:cubicBezTo>
                <a:close/>
                <a:moveTo>
                  <a:pt x="11333" y="2612"/>
                </a:moveTo>
                <a:cubicBezTo>
                  <a:pt x="11317" y="2614"/>
                  <a:pt x="11301" y="2620"/>
                  <a:pt x="11283" y="2631"/>
                </a:cubicBezTo>
                <a:cubicBezTo>
                  <a:pt x="11228" y="2664"/>
                  <a:pt x="10864" y="2684"/>
                  <a:pt x="10476" y="2678"/>
                </a:cubicBezTo>
                <a:cubicBezTo>
                  <a:pt x="9926" y="2668"/>
                  <a:pt x="9758" y="2687"/>
                  <a:pt x="9724" y="2759"/>
                </a:cubicBezTo>
                <a:cubicBezTo>
                  <a:pt x="9697" y="2814"/>
                  <a:pt x="9638" y="2831"/>
                  <a:pt x="9577" y="2800"/>
                </a:cubicBezTo>
                <a:cubicBezTo>
                  <a:pt x="9417" y="2721"/>
                  <a:pt x="9245" y="2714"/>
                  <a:pt x="9139" y="2784"/>
                </a:cubicBezTo>
                <a:cubicBezTo>
                  <a:pt x="9079" y="2824"/>
                  <a:pt x="9024" y="2825"/>
                  <a:pt x="8995" y="2788"/>
                </a:cubicBezTo>
                <a:cubicBezTo>
                  <a:pt x="8969" y="2755"/>
                  <a:pt x="8850" y="2708"/>
                  <a:pt x="8729" y="2684"/>
                </a:cubicBezTo>
                <a:cubicBezTo>
                  <a:pt x="8556" y="2649"/>
                  <a:pt x="8479" y="2672"/>
                  <a:pt x="8368" y="2788"/>
                </a:cubicBezTo>
                <a:cubicBezTo>
                  <a:pt x="8229" y="2934"/>
                  <a:pt x="8224" y="2935"/>
                  <a:pt x="8056" y="2814"/>
                </a:cubicBezTo>
                <a:cubicBezTo>
                  <a:pt x="7927" y="2721"/>
                  <a:pt x="7862" y="2709"/>
                  <a:pt x="7791" y="2765"/>
                </a:cubicBezTo>
                <a:cubicBezTo>
                  <a:pt x="7724" y="2818"/>
                  <a:pt x="7668" y="2820"/>
                  <a:pt x="7594" y="2771"/>
                </a:cubicBezTo>
                <a:cubicBezTo>
                  <a:pt x="7460" y="2682"/>
                  <a:pt x="7321" y="2752"/>
                  <a:pt x="7321" y="2907"/>
                </a:cubicBezTo>
                <a:cubicBezTo>
                  <a:pt x="7321" y="3061"/>
                  <a:pt x="7469" y="3138"/>
                  <a:pt x="7585" y="3045"/>
                </a:cubicBezTo>
                <a:cubicBezTo>
                  <a:pt x="7649" y="2994"/>
                  <a:pt x="7704" y="2995"/>
                  <a:pt x="7782" y="3046"/>
                </a:cubicBezTo>
                <a:cubicBezTo>
                  <a:pt x="7850" y="3091"/>
                  <a:pt x="7926" y="3095"/>
                  <a:pt x="7991" y="3057"/>
                </a:cubicBezTo>
                <a:cubicBezTo>
                  <a:pt x="8046" y="3024"/>
                  <a:pt x="8184" y="3007"/>
                  <a:pt x="8295" y="3019"/>
                </a:cubicBezTo>
                <a:cubicBezTo>
                  <a:pt x="8747" y="3069"/>
                  <a:pt x="9317" y="3085"/>
                  <a:pt x="9392" y="3049"/>
                </a:cubicBezTo>
                <a:cubicBezTo>
                  <a:pt x="9509" y="2993"/>
                  <a:pt x="9761" y="2986"/>
                  <a:pt x="9801" y="3038"/>
                </a:cubicBezTo>
                <a:cubicBezTo>
                  <a:pt x="9820" y="3062"/>
                  <a:pt x="10206" y="3078"/>
                  <a:pt x="10658" y="3073"/>
                </a:cubicBezTo>
                <a:cubicBezTo>
                  <a:pt x="11110" y="3068"/>
                  <a:pt x="11498" y="3089"/>
                  <a:pt x="11522" y="3119"/>
                </a:cubicBezTo>
                <a:cubicBezTo>
                  <a:pt x="11586" y="3202"/>
                  <a:pt x="11749" y="3136"/>
                  <a:pt x="11778" y="3015"/>
                </a:cubicBezTo>
                <a:cubicBezTo>
                  <a:pt x="11794" y="2951"/>
                  <a:pt x="11752" y="2907"/>
                  <a:pt x="11675" y="2907"/>
                </a:cubicBezTo>
                <a:cubicBezTo>
                  <a:pt x="11603" y="2907"/>
                  <a:pt x="11509" y="2832"/>
                  <a:pt x="11464" y="2739"/>
                </a:cubicBezTo>
                <a:cubicBezTo>
                  <a:pt x="11422" y="2650"/>
                  <a:pt x="11380" y="2609"/>
                  <a:pt x="11333" y="2612"/>
                </a:cubicBezTo>
                <a:close/>
                <a:moveTo>
                  <a:pt x="12694" y="2628"/>
                </a:moveTo>
                <a:cubicBezTo>
                  <a:pt x="12677" y="2624"/>
                  <a:pt x="12665" y="2627"/>
                  <a:pt x="12659" y="2635"/>
                </a:cubicBezTo>
                <a:cubicBezTo>
                  <a:pt x="12632" y="2669"/>
                  <a:pt x="12522" y="2683"/>
                  <a:pt x="12414" y="2667"/>
                </a:cubicBezTo>
                <a:cubicBezTo>
                  <a:pt x="12236" y="2639"/>
                  <a:pt x="12219" y="2655"/>
                  <a:pt x="12238" y="2850"/>
                </a:cubicBezTo>
                <a:cubicBezTo>
                  <a:pt x="12258" y="3052"/>
                  <a:pt x="12278" y="3064"/>
                  <a:pt x="12609" y="3082"/>
                </a:cubicBezTo>
                <a:cubicBezTo>
                  <a:pt x="12801" y="3092"/>
                  <a:pt x="12975" y="3114"/>
                  <a:pt x="12996" y="3131"/>
                </a:cubicBezTo>
                <a:cubicBezTo>
                  <a:pt x="13049" y="3173"/>
                  <a:pt x="13176" y="3107"/>
                  <a:pt x="13176" y="3036"/>
                </a:cubicBezTo>
                <a:cubicBezTo>
                  <a:pt x="13176" y="2947"/>
                  <a:pt x="12817" y="2657"/>
                  <a:pt x="12694" y="2628"/>
                </a:cubicBezTo>
                <a:close/>
                <a:moveTo>
                  <a:pt x="6106" y="2649"/>
                </a:moveTo>
                <a:cubicBezTo>
                  <a:pt x="6018" y="2649"/>
                  <a:pt x="5925" y="2678"/>
                  <a:pt x="5897" y="2713"/>
                </a:cubicBezTo>
                <a:cubicBezTo>
                  <a:pt x="5869" y="2749"/>
                  <a:pt x="5742" y="2764"/>
                  <a:pt x="5615" y="2746"/>
                </a:cubicBezTo>
                <a:cubicBezTo>
                  <a:pt x="5446" y="2723"/>
                  <a:pt x="5371" y="2744"/>
                  <a:pt x="5331" y="2826"/>
                </a:cubicBezTo>
                <a:cubicBezTo>
                  <a:pt x="5282" y="2926"/>
                  <a:pt x="5264" y="2929"/>
                  <a:pt x="5179" y="2841"/>
                </a:cubicBezTo>
                <a:cubicBezTo>
                  <a:pt x="5020" y="2676"/>
                  <a:pt x="4683" y="2697"/>
                  <a:pt x="4466" y="2886"/>
                </a:cubicBezTo>
                <a:cubicBezTo>
                  <a:pt x="4321" y="3013"/>
                  <a:pt x="4306" y="3048"/>
                  <a:pt x="4410" y="3018"/>
                </a:cubicBezTo>
                <a:cubicBezTo>
                  <a:pt x="4487" y="2996"/>
                  <a:pt x="4568" y="3002"/>
                  <a:pt x="4591" y="3031"/>
                </a:cubicBezTo>
                <a:cubicBezTo>
                  <a:pt x="4641" y="3096"/>
                  <a:pt x="5087" y="3088"/>
                  <a:pt x="5171" y="3020"/>
                </a:cubicBezTo>
                <a:cubicBezTo>
                  <a:pt x="5204" y="2995"/>
                  <a:pt x="5280" y="3005"/>
                  <a:pt x="5340" y="3045"/>
                </a:cubicBezTo>
                <a:cubicBezTo>
                  <a:pt x="5406" y="3089"/>
                  <a:pt x="5489" y="3095"/>
                  <a:pt x="5550" y="3060"/>
                </a:cubicBezTo>
                <a:cubicBezTo>
                  <a:pt x="5673" y="2990"/>
                  <a:pt x="5860" y="2990"/>
                  <a:pt x="5998" y="3059"/>
                </a:cubicBezTo>
                <a:cubicBezTo>
                  <a:pt x="6149" y="3134"/>
                  <a:pt x="6225" y="3069"/>
                  <a:pt x="6247" y="2847"/>
                </a:cubicBezTo>
                <a:cubicBezTo>
                  <a:pt x="6262" y="2688"/>
                  <a:pt x="6234" y="2649"/>
                  <a:pt x="6106" y="2649"/>
                </a:cubicBezTo>
                <a:close/>
                <a:moveTo>
                  <a:pt x="4053" y="2659"/>
                </a:moveTo>
                <a:cubicBezTo>
                  <a:pt x="4026" y="2665"/>
                  <a:pt x="3993" y="2681"/>
                  <a:pt x="3954" y="2707"/>
                </a:cubicBezTo>
                <a:cubicBezTo>
                  <a:pt x="3868" y="2764"/>
                  <a:pt x="3822" y="2765"/>
                  <a:pt x="3780" y="2711"/>
                </a:cubicBezTo>
                <a:cubicBezTo>
                  <a:pt x="3707" y="2616"/>
                  <a:pt x="3316" y="2693"/>
                  <a:pt x="3226" y="2819"/>
                </a:cubicBezTo>
                <a:cubicBezTo>
                  <a:pt x="3174" y="2893"/>
                  <a:pt x="3134" y="2898"/>
                  <a:pt x="3044" y="2839"/>
                </a:cubicBezTo>
                <a:cubicBezTo>
                  <a:pt x="2980" y="2797"/>
                  <a:pt x="2925" y="2772"/>
                  <a:pt x="2921" y="2786"/>
                </a:cubicBezTo>
                <a:cubicBezTo>
                  <a:pt x="2918" y="2799"/>
                  <a:pt x="2901" y="2874"/>
                  <a:pt x="2883" y="2952"/>
                </a:cubicBezTo>
                <a:cubicBezTo>
                  <a:pt x="2853" y="3077"/>
                  <a:pt x="2880" y="3092"/>
                  <a:pt x="3127" y="3079"/>
                </a:cubicBezTo>
                <a:cubicBezTo>
                  <a:pt x="3281" y="3072"/>
                  <a:pt x="3433" y="3045"/>
                  <a:pt x="3465" y="3019"/>
                </a:cubicBezTo>
                <a:cubicBezTo>
                  <a:pt x="3497" y="2994"/>
                  <a:pt x="3569" y="3003"/>
                  <a:pt x="3626" y="3040"/>
                </a:cubicBezTo>
                <a:cubicBezTo>
                  <a:pt x="3693" y="3085"/>
                  <a:pt x="3744" y="3086"/>
                  <a:pt x="3777" y="3043"/>
                </a:cubicBezTo>
                <a:cubicBezTo>
                  <a:pt x="3805" y="3007"/>
                  <a:pt x="3876" y="2992"/>
                  <a:pt x="3937" y="3011"/>
                </a:cubicBezTo>
                <a:cubicBezTo>
                  <a:pt x="4005" y="3032"/>
                  <a:pt x="4066" y="2980"/>
                  <a:pt x="4101" y="2872"/>
                </a:cubicBezTo>
                <a:cubicBezTo>
                  <a:pt x="4150" y="2716"/>
                  <a:pt x="4132" y="2642"/>
                  <a:pt x="4053" y="2659"/>
                </a:cubicBezTo>
                <a:close/>
                <a:moveTo>
                  <a:pt x="13641" y="2663"/>
                </a:moveTo>
                <a:cubicBezTo>
                  <a:pt x="13584" y="2660"/>
                  <a:pt x="13579" y="2707"/>
                  <a:pt x="13597" y="2850"/>
                </a:cubicBezTo>
                <a:cubicBezTo>
                  <a:pt x="13621" y="3050"/>
                  <a:pt x="13646" y="3069"/>
                  <a:pt x="13894" y="3071"/>
                </a:cubicBezTo>
                <a:cubicBezTo>
                  <a:pt x="14042" y="3072"/>
                  <a:pt x="14179" y="3054"/>
                  <a:pt x="14197" y="3031"/>
                </a:cubicBezTo>
                <a:cubicBezTo>
                  <a:pt x="14226" y="2995"/>
                  <a:pt x="14473" y="3004"/>
                  <a:pt x="15006" y="3060"/>
                </a:cubicBezTo>
                <a:cubicBezTo>
                  <a:pt x="15096" y="3069"/>
                  <a:pt x="15212" y="3050"/>
                  <a:pt x="15266" y="3018"/>
                </a:cubicBezTo>
                <a:cubicBezTo>
                  <a:pt x="15328" y="2982"/>
                  <a:pt x="15433" y="2999"/>
                  <a:pt x="15549" y="3063"/>
                </a:cubicBezTo>
                <a:cubicBezTo>
                  <a:pt x="15762" y="3182"/>
                  <a:pt x="15910" y="3194"/>
                  <a:pt x="15983" y="3100"/>
                </a:cubicBezTo>
                <a:cubicBezTo>
                  <a:pt x="16011" y="3064"/>
                  <a:pt x="16069" y="3052"/>
                  <a:pt x="16113" y="3073"/>
                </a:cubicBezTo>
                <a:cubicBezTo>
                  <a:pt x="16156" y="3095"/>
                  <a:pt x="16245" y="3077"/>
                  <a:pt x="16311" y="3034"/>
                </a:cubicBezTo>
                <a:cubicBezTo>
                  <a:pt x="16398" y="2976"/>
                  <a:pt x="16457" y="2974"/>
                  <a:pt x="16538" y="3028"/>
                </a:cubicBezTo>
                <a:cubicBezTo>
                  <a:pt x="16653" y="3103"/>
                  <a:pt x="17181" y="3091"/>
                  <a:pt x="17425" y="3007"/>
                </a:cubicBezTo>
                <a:cubicBezTo>
                  <a:pt x="17503" y="2980"/>
                  <a:pt x="17631" y="2981"/>
                  <a:pt x="17709" y="3009"/>
                </a:cubicBezTo>
                <a:cubicBezTo>
                  <a:pt x="18153" y="3169"/>
                  <a:pt x="18530" y="3048"/>
                  <a:pt x="18423" y="2780"/>
                </a:cubicBezTo>
                <a:cubicBezTo>
                  <a:pt x="18376" y="2663"/>
                  <a:pt x="17925" y="2621"/>
                  <a:pt x="17768" y="2718"/>
                </a:cubicBezTo>
                <a:cubicBezTo>
                  <a:pt x="17677" y="2774"/>
                  <a:pt x="16692" y="2749"/>
                  <a:pt x="16615" y="2689"/>
                </a:cubicBezTo>
                <a:cubicBezTo>
                  <a:pt x="16590" y="2668"/>
                  <a:pt x="16529" y="2673"/>
                  <a:pt x="16479" y="2697"/>
                </a:cubicBezTo>
                <a:cubicBezTo>
                  <a:pt x="16430" y="2722"/>
                  <a:pt x="16315" y="2743"/>
                  <a:pt x="16226" y="2744"/>
                </a:cubicBezTo>
                <a:cubicBezTo>
                  <a:pt x="16118" y="2746"/>
                  <a:pt x="16063" y="2790"/>
                  <a:pt x="16063" y="2875"/>
                </a:cubicBezTo>
                <a:cubicBezTo>
                  <a:pt x="16063" y="2960"/>
                  <a:pt x="15999" y="3012"/>
                  <a:pt x="15879" y="3025"/>
                </a:cubicBezTo>
                <a:cubicBezTo>
                  <a:pt x="15704" y="3045"/>
                  <a:pt x="15681" y="3022"/>
                  <a:pt x="15568" y="2725"/>
                </a:cubicBezTo>
                <a:cubicBezTo>
                  <a:pt x="15550" y="2678"/>
                  <a:pt x="15492" y="2662"/>
                  <a:pt x="15438" y="2689"/>
                </a:cubicBezTo>
                <a:cubicBezTo>
                  <a:pt x="15311" y="2751"/>
                  <a:pt x="13911" y="2744"/>
                  <a:pt x="13719" y="2680"/>
                </a:cubicBezTo>
                <a:cubicBezTo>
                  <a:pt x="13687" y="2669"/>
                  <a:pt x="13661" y="2664"/>
                  <a:pt x="13641" y="2663"/>
                </a:cubicBezTo>
                <a:close/>
                <a:moveTo>
                  <a:pt x="6791" y="2778"/>
                </a:moveTo>
                <a:cubicBezTo>
                  <a:pt x="6594" y="2778"/>
                  <a:pt x="6532" y="2840"/>
                  <a:pt x="6643" y="2928"/>
                </a:cubicBezTo>
                <a:cubicBezTo>
                  <a:pt x="6745" y="3010"/>
                  <a:pt x="6994" y="2972"/>
                  <a:pt x="6994" y="2875"/>
                </a:cubicBezTo>
                <a:cubicBezTo>
                  <a:pt x="6994" y="2815"/>
                  <a:pt x="6918" y="2778"/>
                  <a:pt x="6791" y="2778"/>
                </a:cubicBezTo>
                <a:close/>
                <a:moveTo>
                  <a:pt x="4057" y="3298"/>
                </a:moveTo>
                <a:cubicBezTo>
                  <a:pt x="4035" y="3303"/>
                  <a:pt x="4007" y="3317"/>
                  <a:pt x="3974" y="3344"/>
                </a:cubicBezTo>
                <a:cubicBezTo>
                  <a:pt x="3909" y="3395"/>
                  <a:pt x="3844" y="3396"/>
                  <a:pt x="3743" y="3346"/>
                </a:cubicBezTo>
                <a:cubicBezTo>
                  <a:pt x="3639" y="3294"/>
                  <a:pt x="3538" y="3301"/>
                  <a:pt x="3347" y="3377"/>
                </a:cubicBezTo>
                <a:cubicBezTo>
                  <a:pt x="3199" y="3435"/>
                  <a:pt x="3072" y="3454"/>
                  <a:pt x="3045" y="3419"/>
                </a:cubicBezTo>
                <a:cubicBezTo>
                  <a:pt x="2969" y="3320"/>
                  <a:pt x="2847" y="3420"/>
                  <a:pt x="2847" y="3581"/>
                </a:cubicBezTo>
                <a:cubicBezTo>
                  <a:pt x="2847" y="3724"/>
                  <a:pt x="2872" y="3729"/>
                  <a:pt x="3451" y="3722"/>
                </a:cubicBezTo>
                <a:cubicBezTo>
                  <a:pt x="4050" y="3715"/>
                  <a:pt x="4055" y="3713"/>
                  <a:pt x="4102" y="3527"/>
                </a:cubicBezTo>
                <a:cubicBezTo>
                  <a:pt x="4143" y="3365"/>
                  <a:pt x="4124" y="3285"/>
                  <a:pt x="4057" y="3298"/>
                </a:cubicBezTo>
                <a:close/>
                <a:moveTo>
                  <a:pt x="8657" y="3302"/>
                </a:moveTo>
                <a:cubicBezTo>
                  <a:pt x="8559" y="3274"/>
                  <a:pt x="8435" y="3337"/>
                  <a:pt x="8373" y="3466"/>
                </a:cubicBezTo>
                <a:lnTo>
                  <a:pt x="8291" y="3637"/>
                </a:lnTo>
                <a:lnTo>
                  <a:pt x="8093" y="3489"/>
                </a:lnTo>
                <a:cubicBezTo>
                  <a:pt x="7934" y="3370"/>
                  <a:pt x="7871" y="3356"/>
                  <a:pt x="7777" y="3417"/>
                </a:cubicBezTo>
                <a:cubicBezTo>
                  <a:pt x="7693" y="3473"/>
                  <a:pt x="7643" y="3475"/>
                  <a:pt x="7604" y="3425"/>
                </a:cubicBezTo>
                <a:cubicBezTo>
                  <a:pt x="7524" y="3322"/>
                  <a:pt x="7321" y="3472"/>
                  <a:pt x="7321" y="3634"/>
                </a:cubicBezTo>
                <a:cubicBezTo>
                  <a:pt x="7321" y="3734"/>
                  <a:pt x="7344" y="3747"/>
                  <a:pt x="7429" y="3691"/>
                </a:cubicBezTo>
                <a:cubicBezTo>
                  <a:pt x="7489" y="3652"/>
                  <a:pt x="7566" y="3640"/>
                  <a:pt x="7599" y="3667"/>
                </a:cubicBezTo>
                <a:cubicBezTo>
                  <a:pt x="7632" y="3693"/>
                  <a:pt x="8296" y="3718"/>
                  <a:pt x="9075" y="3721"/>
                </a:cubicBezTo>
                <a:cubicBezTo>
                  <a:pt x="9855" y="3724"/>
                  <a:pt x="10517" y="3746"/>
                  <a:pt x="10547" y="3770"/>
                </a:cubicBezTo>
                <a:cubicBezTo>
                  <a:pt x="10577" y="3794"/>
                  <a:pt x="10677" y="3795"/>
                  <a:pt x="10770" y="3771"/>
                </a:cubicBezTo>
                <a:cubicBezTo>
                  <a:pt x="10970" y="3721"/>
                  <a:pt x="11326" y="3724"/>
                  <a:pt x="11542" y="3779"/>
                </a:cubicBezTo>
                <a:cubicBezTo>
                  <a:pt x="11785" y="3840"/>
                  <a:pt x="11823" y="3699"/>
                  <a:pt x="11616" y="3497"/>
                </a:cubicBezTo>
                <a:cubicBezTo>
                  <a:pt x="11442" y="3328"/>
                  <a:pt x="11385" y="3316"/>
                  <a:pt x="10898" y="3321"/>
                </a:cubicBezTo>
                <a:cubicBezTo>
                  <a:pt x="10607" y="3325"/>
                  <a:pt x="10323" y="3352"/>
                  <a:pt x="10265" y="3382"/>
                </a:cubicBezTo>
                <a:cubicBezTo>
                  <a:pt x="10203" y="3413"/>
                  <a:pt x="10109" y="3403"/>
                  <a:pt x="10038" y="3356"/>
                </a:cubicBezTo>
                <a:cubicBezTo>
                  <a:pt x="9941" y="3292"/>
                  <a:pt x="9877" y="3292"/>
                  <a:pt x="9722" y="3358"/>
                </a:cubicBezTo>
                <a:cubicBezTo>
                  <a:pt x="9615" y="3404"/>
                  <a:pt x="9465" y="3422"/>
                  <a:pt x="9389" y="3399"/>
                </a:cubicBezTo>
                <a:cubicBezTo>
                  <a:pt x="9314" y="3376"/>
                  <a:pt x="9204" y="3388"/>
                  <a:pt x="9146" y="3426"/>
                </a:cubicBezTo>
                <a:cubicBezTo>
                  <a:pt x="9073" y="3475"/>
                  <a:pt x="9026" y="3475"/>
                  <a:pt x="8989" y="3426"/>
                </a:cubicBezTo>
                <a:cubicBezTo>
                  <a:pt x="8959" y="3388"/>
                  <a:pt x="8903" y="3373"/>
                  <a:pt x="8865" y="3392"/>
                </a:cubicBezTo>
                <a:cubicBezTo>
                  <a:pt x="8826" y="3410"/>
                  <a:pt x="8772" y="3397"/>
                  <a:pt x="8744" y="3361"/>
                </a:cubicBezTo>
                <a:cubicBezTo>
                  <a:pt x="8720" y="3330"/>
                  <a:pt x="8690" y="3311"/>
                  <a:pt x="8657" y="3302"/>
                </a:cubicBezTo>
                <a:close/>
                <a:moveTo>
                  <a:pt x="13612" y="3310"/>
                </a:moveTo>
                <a:cubicBezTo>
                  <a:pt x="13573" y="3325"/>
                  <a:pt x="13583" y="3384"/>
                  <a:pt x="13598" y="3505"/>
                </a:cubicBezTo>
                <a:lnTo>
                  <a:pt x="13623" y="3715"/>
                </a:lnTo>
                <a:lnTo>
                  <a:pt x="14619" y="3721"/>
                </a:lnTo>
                <a:cubicBezTo>
                  <a:pt x="15168" y="3724"/>
                  <a:pt x="15640" y="3745"/>
                  <a:pt x="15670" y="3769"/>
                </a:cubicBezTo>
                <a:cubicBezTo>
                  <a:pt x="15743" y="3826"/>
                  <a:pt x="15922" y="3824"/>
                  <a:pt x="15969" y="3764"/>
                </a:cubicBezTo>
                <a:cubicBezTo>
                  <a:pt x="15989" y="3737"/>
                  <a:pt x="16294" y="3721"/>
                  <a:pt x="16645" y="3728"/>
                </a:cubicBezTo>
                <a:cubicBezTo>
                  <a:pt x="16996" y="3735"/>
                  <a:pt x="17402" y="3716"/>
                  <a:pt x="17547" y="3685"/>
                </a:cubicBezTo>
                <a:cubicBezTo>
                  <a:pt x="17711" y="3651"/>
                  <a:pt x="17829" y="3653"/>
                  <a:pt x="17859" y="3693"/>
                </a:cubicBezTo>
                <a:cubicBezTo>
                  <a:pt x="17887" y="3728"/>
                  <a:pt x="17956" y="3742"/>
                  <a:pt x="18013" y="3725"/>
                </a:cubicBezTo>
                <a:cubicBezTo>
                  <a:pt x="18070" y="3707"/>
                  <a:pt x="18152" y="3721"/>
                  <a:pt x="18195" y="3755"/>
                </a:cubicBezTo>
                <a:cubicBezTo>
                  <a:pt x="18316" y="3851"/>
                  <a:pt x="18487" y="3643"/>
                  <a:pt x="18432" y="3468"/>
                </a:cubicBezTo>
                <a:cubicBezTo>
                  <a:pt x="18394" y="3348"/>
                  <a:pt x="18328" y="3316"/>
                  <a:pt x="18118" y="3314"/>
                </a:cubicBezTo>
                <a:cubicBezTo>
                  <a:pt x="17972" y="3313"/>
                  <a:pt x="17815" y="3335"/>
                  <a:pt x="17770" y="3363"/>
                </a:cubicBezTo>
                <a:cubicBezTo>
                  <a:pt x="17671" y="3425"/>
                  <a:pt x="16705" y="3406"/>
                  <a:pt x="16623" y="3341"/>
                </a:cubicBezTo>
                <a:cubicBezTo>
                  <a:pt x="16592" y="3316"/>
                  <a:pt x="16521" y="3326"/>
                  <a:pt x="16465" y="3362"/>
                </a:cubicBezTo>
                <a:cubicBezTo>
                  <a:pt x="16410" y="3399"/>
                  <a:pt x="16333" y="3424"/>
                  <a:pt x="16295" y="3419"/>
                </a:cubicBezTo>
                <a:cubicBezTo>
                  <a:pt x="16109" y="3392"/>
                  <a:pt x="16017" y="3435"/>
                  <a:pt x="16038" y="3538"/>
                </a:cubicBezTo>
                <a:cubicBezTo>
                  <a:pt x="16054" y="3613"/>
                  <a:pt x="16001" y="3658"/>
                  <a:pt x="15879" y="3672"/>
                </a:cubicBezTo>
                <a:cubicBezTo>
                  <a:pt x="15704" y="3691"/>
                  <a:pt x="15681" y="3668"/>
                  <a:pt x="15568" y="3372"/>
                </a:cubicBezTo>
                <a:cubicBezTo>
                  <a:pt x="15549" y="3321"/>
                  <a:pt x="15494" y="3307"/>
                  <a:pt x="15433" y="3337"/>
                </a:cubicBezTo>
                <a:cubicBezTo>
                  <a:pt x="15377" y="3365"/>
                  <a:pt x="15221" y="3391"/>
                  <a:pt x="15085" y="3394"/>
                </a:cubicBezTo>
                <a:cubicBezTo>
                  <a:pt x="14950" y="3397"/>
                  <a:pt x="14796" y="3420"/>
                  <a:pt x="14745" y="3446"/>
                </a:cubicBezTo>
                <a:cubicBezTo>
                  <a:pt x="14693" y="3471"/>
                  <a:pt x="14629" y="3463"/>
                  <a:pt x="14602" y="3428"/>
                </a:cubicBezTo>
                <a:cubicBezTo>
                  <a:pt x="14573" y="3390"/>
                  <a:pt x="14480" y="3386"/>
                  <a:pt x="14369" y="3420"/>
                </a:cubicBezTo>
                <a:cubicBezTo>
                  <a:pt x="14249" y="3456"/>
                  <a:pt x="14092" y="3444"/>
                  <a:pt x="13915" y="3385"/>
                </a:cubicBezTo>
                <a:cubicBezTo>
                  <a:pt x="13738" y="3326"/>
                  <a:pt x="13651" y="3296"/>
                  <a:pt x="13612" y="3310"/>
                </a:cubicBezTo>
                <a:close/>
                <a:moveTo>
                  <a:pt x="12541" y="3320"/>
                </a:moveTo>
                <a:cubicBezTo>
                  <a:pt x="12263" y="3327"/>
                  <a:pt x="12240" y="3343"/>
                  <a:pt x="12240" y="3522"/>
                </a:cubicBezTo>
                <a:cubicBezTo>
                  <a:pt x="12240" y="3706"/>
                  <a:pt x="12257" y="3716"/>
                  <a:pt x="12580" y="3716"/>
                </a:cubicBezTo>
                <a:cubicBezTo>
                  <a:pt x="12767" y="3716"/>
                  <a:pt x="12945" y="3737"/>
                  <a:pt x="12978" y="3763"/>
                </a:cubicBezTo>
                <a:cubicBezTo>
                  <a:pt x="13060" y="3828"/>
                  <a:pt x="13176" y="3758"/>
                  <a:pt x="13176" y="3643"/>
                </a:cubicBezTo>
                <a:cubicBezTo>
                  <a:pt x="13176" y="3588"/>
                  <a:pt x="13116" y="3556"/>
                  <a:pt x="13033" y="3567"/>
                </a:cubicBezTo>
                <a:cubicBezTo>
                  <a:pt x="12941" y="3580"/>
                  <a:pt x="12882" y="3538"/>
                  <a:pt x="12866" y="3449"/>
                </a:cubicBezTo>
                <a:cubicBezTo>
                  <a:pt x="12846" y="3337"/>
                  <a:pt x="12789" y="3315"/>
                  <a:pt x="12541" y="3320"/>
                </a:cubicBezTo>
                <a:close/>
                <a:moveTo>
                  <a:pt x="6046" y="3321"/>
                </a:moveTo>
                <a:cubicBezTo>
                  <a:pt x="5998" y="3317"/>
                  <a:pt x="5947" y="3326"/>
                  <a:pt x="5902" y="3356"/>
                </a:cubicBezTo>
                <a:cubicBezTo>
                  <a:pt x="5830" y="3403"/>
                  <a:pt x="5691" y="3422"/>
                  <a:pt x="5577" y="3399"/>
                </a:cubicBezTo>
                <a:cubicBezTo>
                  <a:pt x="5467" y="3377"/>
                  <a:pt x="5358" y="3384"/>
                  <a:pt x="5334" y="3415"/>
                </a:cubicBezTo>
                <a:cubicBezTo>
                  <a:pt x="5288" y="3474"/>
                  <a:pt x="4943" y="3463"/>
                  <a:pt x="4812" y="3399"/>
                </a:cubicBezTo>
                <a:cubicBezTo>
                  <a:pt x="4722" y="3354"/>
                  <a:pt x="4311" y="3597"/>
                  <a:pt x="4311" y="3695"/>
                </a:cubicBezTo>
                <a:cubicBezTo>
                  <a:pt x="4311" y="3739"/>
                  <a:pt x="4352" y="3736"/>
                  <a:pt x="4425" y="3688"/>
                </a:cubicBezTo>
                <a:cubicBezTo>
                  <a:pt x="4498" y="3640"/>
                  <a:pt x="4558" y="3635"/>
                  <a:pt x="4590" y="3675"/>
                </a:cubicBezTo>
                <a:cubicBezTo>
                  <a:pt x="4650" y="3754"/>
                  <a:pt x="5113" y="3749"/>
                  <a:pt x="5174" y="3669"/>
                </a:cubicBezTo>
                <a:cubicBezTo>
                  <a:pt x="5200" y="3636"/>
                  <a:pt x="5259" y="3637"/>
                  <a:pt x="5314" y="3673"/>
                </a:cubicBezTo>
                <a:cubicBezTo>
                  <a:pt x="5475" y="3778"/>
                  <a:pt x="6112" y="3728"/>
                  <a:pt x="6211" y="3603"/>
                </a:cubicBezTo>
                <a:cubicBezTo>
                  <a:pt x="6308" y="3481"/>
                  <a:pt x="6189" y="3336"/>
                  <a:pt x="6046" y="3321"/>
                </a:cubicBezTo>
                <a:close/>
                <a:moveTo>
                  <a:pt x="6798" y="3425"/>
                </a:moveTo>
                <a:cubicBezTo>
                  <a:pt x="6599" y="3425"/>
                  <a:pt x="6517" y="3541"/>
                  <a:pt x="6644" y="3642"/>
                </a:cubicBezTo>
                <a:cubicBezTo>
                  <a:pt x="6742" y="3720"/>
                  <a:pt x="6950" y="3654"/>
                  <a:pt x="6979" y="3537"/>
                </a:cubicBezTo>
                <a:cubicBezTo>
                  <a:pt x="6999" y="3453"/>
                  <a:pt x="6953" y="3425"/>
                  <a:pt x="6798" y="3425"/>
                </a:cubicBezTo>
                <a:close/>
                <a:moveTo>
                  <a:pt x="4059" y="4592"/>
                </a:moveTo>
                <a:cubicBezTo>
                  <a:pt x="4034" y="4596"/>
                  <a:pt x="4004" y="4611"/>
                  <a:pt x="3969" y="4639"/>
                </a:cubicBezTo>
                <a:cubicBezTo>
                  <a:pt x="3899" y="4694"/>
                  <a:pt x="3847" y="4695"/>
                  <a:pt x="3765" y="4641"/>
                </a:cubicBezTo>
                <a:cubicBezTo>
                  <a:pt x="3682" y="4587"/>
                  <a:pt x="3603" y="4590"/>
                  <a:pt x="3448" y="4656"/>
                </a:cubicBezTo>
                <a:cubicBezTo>
                  <a:pt x="3334" y="4704"/>
                  <a:pt x="3153" y="4738"/>
                  <a:pt x="3045" y="4731"/>
                </a:cubicBezTo>
                <a:cubicBezTo>
                  <a:pt x="2885" y="4720"/>
                  <a:pt x="2851" y="4746"/>
                  <a:pt x="2864" y="4871"/>
                </a:cubicBezTo>
                <a:cubicBezTo>
                  <a:pt x="2878" y="5002"/>
                  <a:pt x="2925" y="5025"/>
                  <a:pt x="3188" y="5028"/>
                </a:cubicBezTo>
                <a:cubicBezTo>
                  <a:pt x="3356" y="5030"/>
                  <a:pt x="3516" y="5004"/>
                  <a:pt x="3542" y="4971"/>
                </a:cubicBezTo>
                <a:cubicBezTo>
                  <a:pt x="3568" y="4937"/>
                  <a:pt x="3633" y="4930"/>
                  <a:pt x="3686" y="4956"/>
                </a:cubicBezTo>
                <a:cubicBezTo>
                  <a:pt x="3920" y="5072"/>
                  <a:pt x="4054" y="5035"/>
                  <a:pt x="4108" y="4840"/>
                </a:cubicBezTo>
                <a:cubicBezTo>
                  <a:pt x="4155" y="4673"/>
                  <a:pt x="4132" y="4581"/>
                  <a:pt x="4059" y="4592"/>
                </a:cubicBezTo>
                <a:close/>
                <a:moveTo>
                  <a:pt x="12715" y="4608"/>
                </a:moveTo>
                <a:cubicBezTo>
                  <a:pt x="12691" y="4611"/>
                  <a:pt x="12667" y="4625"/>
                  <a:pt x="12645" y="4654"/>
                </a:cubicBezTo>
                <a:cubicBezTo>
                  <a:pt x="12616" y="4691"/>
                  <a:pt x="12526" y="4705"/>
                  <a:pt x="12444" y="4684"/>
                </a:cubicBezTo>
                <a:cubicBezTo>
                  <a:pt x="12338" y="4658"/>
                  <a:pt x="12278" y="4687"/>
                  <a:pt x="12238" y="4786"/>
                </a:cubicBezTo>
                <a:cubicBezTo>
                  <a:pt x="12178" y="4936"/>
                  <a:pt x="12326" y="5061"/>
                  <a:pt x="12503" y="5010"/>
                </a:cubicBezTo>
                <a:cubicBezTo>
                  <a:pt x="12557" y="4994"/>
                  <a:pt x="12623" y="5008"/>
                  <a:pt x="12650" y="5043"/>
                </a:cubicBezTo>
                <a:cubicBezTo>
                  <a:pt x="12735" y="5152"/>
                  <a:pt x="12851" y="5040"/>
                  <a:pt x="12851" y="4846"/>
                </a:cubicBezTo>
                <a:cubicBezTo>
                  <a:pt x="12851" y="4698"/>
                  <a:pt x="12785" y="4600"/>
                  <a:pt x="12715" y="4608"/>
                </a:cubicBezTo>
                <a:close/>
                <a:moveTo>
                  <a:pt x="4842" y="4614"/>
                </a:moveTo>
                <a:cubicBezTo>
                  <a:pt x="4771" y="4598"/>
                  <a:pt x="4703" y="4643"/>
                  <a:pt x="4551" y="4775"/>
                </a:cubicBezTo>
                <a:cubicBezTo>
                  <a:pt x="4419" y="4890"/>
                  <a:pt x="4311" y="4988"/>
                  <a:pt x="4311" y="4995"/>
                </a:cubicBezTo>
                <a:cubicBezTo>
                  <a:pt x="4311" y="5002"/>
                  <a:pt x="4604" y="5012"/>
                  <a:pt x="4964" y="5017"/>
                </a:cubicBezTo>
                <a:cubicBezTo>
                  <a:pt x="5599" y="5027"/>
                  <a:pt x="5616" y="5023"/>
                  <a:pt x="5563" y="4888"/>
                </a:cubicBezTo>
                <a:cubicBezTo>
                  <a:pt x="5494" y="4712"/>
                  <a:pt x="5391" y="4660"/>
                  <a:pt x="5196" y="4700"/>
                </a:cubicBezTo>
                <a:cubicBezTo>
                  <a:pt x="5111" y="4718"/>
                  <a:pt x="4985" y="4694"/>
                  <a:pt x="4916" y="4649"/>
                </a:cubicBezTo>
                <a:cubicBezTo>
                  <a:pt x="4889" y="4631"/>
                  <a:pt x="4865" y="4619"/>
                  <a:pt x="4842" y="4614"/>
                </a:cubicBezTo>
                <a:close/>
                <a:moveTo>
                  <a:pt x="8165" y="4620"/>
                </a:moveTo>
                <a:cubicBezTo>
                  <a:pt x="8141" y="4624"/>
                  <a:pt x="8123" y="4643"/>
                  <a:pt x="8107" y="4678"/>
                </a:cubicBezTo>
                <a:cubicBezTo>
                  <a:pt x="8078" y="4737"/>
                  <a:pt x="7997" y="4758"/>
                  <a:pt x="7890" y="4736"/>
                </a:cubicBezTo>
                <a:cubicBezTo>
                  <a:pt x="7779" y="4713"/>
                  <a:pt x="7677" y="4743"/>
                  <a:pt x="7601" y="4822"/>
                </a:cubicBezTo>
                <a:cubicBezTo>
                  <a:pt x="7488" y="4937"/>
                  <a:pt x="7477" y="4937"/>
                  <a:pt x="7372" y="4829"/>
                </a:cubicBezTo>
                <a:cubicBezTo>
                  <a:pt x="7183" y="4637"/>
                  <a:pt x="6675" y="4726"/>
                  <a:pt x="6671" y="4951"/>
                </a:cubicBezTo>
                <a:cubicBezTo>
                  <a:pt x="6669" y="5040"/>
                  <a:pt x="7482" y="5051"/>
                  <a:pt x="7618" y="4964"/>
                </a:cubicBezTo>
                <a:cubicBezTo>
                  <a:pt x="7676" y="4927"/>
                  <a:pt x="7729" y="4927"/>
                  <a:pt x="7758" y="4964"/>
                </a:cubicBezTo>
                <a:cubicBezTo>
                  <a:pt x="7784" y="4998"/>
                  <a:pt x="8198" y="5025"/>
                  <a:pt x="8678" y="5026"/>
                </a:cubicBezTo>
                <a:cubicBezTo>
                  <a:pt x="9393" y="5027"/>
                  <a:pt x="9569" y="5008"/>
                  <a:pt x="9654" y="4920"/>
                </a:cubicBezTo>
                <a:cubicBezTo>
                  <a:pt x="9748" y="4824"/>
                  <a:pt x="9762" y="4827"/>
                  <a:pt x="9809" y="4961"/>
                </a:cubicBezTo>
                <a:cubicBezTo>
                  <a:pt x="9846" y="5067"/>
                  <a:pt x="9903" y="5097"/>
                  <a:pt x="10010" y="5070"/>
                </a:cubicBezTo>
                <a:cubicBezTo>
                  <a:pt x="10182" y="5027"/>
                  <a:pt x="11455" y="5008"/>
                  <a:pt x="11621" y="5047"/>
                </a:cubicBezTo>
                <a:cubicBezTo>
                  <a:pt x="11682" y="5061"/>
                  <a:pt x="11749" y="5036"/>
                  <a:pt x="11769" y="4991"/>
                </a:cubicBezTo>
                <a:cubicBezTo>
                  <a:pt x="11790" y="4947"/>
                  <a:pt x="11750" y="4910"/>
                  <a:pt x="11681" y="4910"/>
                </a:cubicBezTo>
                <a:cubicBezTo>
                  <a:pt x="11612" y="4910"/>
                  <a:pt x="11514" y="4852"/>
                  <a:pt x="11466" y="4780"/>
                </a:cubicBezTo>
                <a:cubicBezTo>
                  <a:pt x="11417" y="4708"/>
                  <a:pt x="11343" y="4666"/>
                  <a:pt x="11300" y="4687"/>
                </a:cubicBezTo>
                <a:cubicBezTo>
                  <a:pt x="11258" y="4708"/>
                  <a:pt x="11182" y="4703"/>
                  <a:pt x="11130" y="4678"/>
                </a:cubicBezTo>
                <a:cubicBezTo>
                  <a:pt x="11020" y="4624"/>
                  <a:pt x="10243" y="4599"/>
                  <a:pt x="10129" y="4645"/>
                </a:cubicBezTo>
                <a:cubicBezTo>
                  <a:pt x="10086" y="4662"/>
                  <a:pt x="9944" y="4685"/>
                  <a:pt x="9812" y="4697"/>
                </a:cubicBezTo>
                <a:cubicBezTo>
                  <a:pt x="9680" y="4708"/>
                  <a:pt x="9526" y="4748"/>
                  <a:pt x="9470" y="4785"/>
                </a:cubicBezTo>
                <a:cubicBezTo>
                  <a:pt x="9414" y="4822"/>
                  <a:pt x="9349" y="4827"/>
                  <a:pt x="9324" y="4796"/>
                </a:cubicBezTo>
                <a:cubicBezTo>
                  <a:pt x="9300" y="4765"/>
                  <a:pt x="9074" y="4736"/>
                  <a:pt x="8823" y="4732"/>
                </a:cubicBezTo>
                <a:cubicBezTo>
                  <a:pt x="8572" y="4728"/>
                  <a:pt x="8319" y="4694"/>
                  <a:pt x="8260" y="4655"/>
                </a:cubicBezTo>
                <a:cubicBezTo>
                  <a:pt x="8220" y="4628"/>
                  <a:pt x="8189" y="4617"/>
                  <a:pt x="8165" y="4620"/>
                </a:cubicBezTo>
                <a:close/>
                <a:moveTo>
                  <a:pt x="6140" y="4751"/>
                </a:moveTo>
                <a:cubicBezTo>
                  <a:pt x="6056" y="4756"/>
                  <a:pt x="5968" y="4796"/>
                  <a:pt x="5951" y="4867"/>
                </a:cubicBezTo>
                <a:cubicBezTo>
                  <a:pt x="5929" y="4959"/>
                  <a:pt x="5966" y="4981"/>
                  <a:pt x="6114" y="4964"/>
                </a:cubicBezTo>
                <a:cubicBezTo>
                  <a:pt x="6218" y="4953"/>
                  <a:pt x="6304" y="4900"/>
                  <a:pt x="6304" y="4846"/>
                </a:cubicBezTo>
                <a:cubicBezTo>
                  <a:pt x="6304" y="4776"/>
                  <a:pt x="6224" y="4746"/>
                  <a:pt x="6140" y="4751"/>
                </a:cubicBezTo>
                <a:close/>
                <a:moveTo>
                  <a:pt x="4087" y="5268"/>
                </a:moveTo>
                <a:cubicBezTo>
                  <a:pt x="4059" y="5271"/>
                  <a:pt x="4023" y="5283"/>
                  <a:pt x="3977" y="5302"/>
                </a:cubicBezTo>
                <a:cubicBezTo>
                  <a:pt x="3861" y="5351"/>
                  <a:pt x="3778" y="5354"/>
                  <a:pt x="3723" y="5310"/>
                </a:cubicBezTo>
                <a:cubicBezTo>
                  <a:pt x="3668" y="5266"/>
                  <a:pt x="3552" y="5284"/>
                  <a:pt x="3369" y="5366"/>
                </a:cubicBezTo>
                <a:cubicBezTo>
                  <a:pt x="3209" y="5438"/>
                  <a:pt x="3077" y="5462"/>
                  <a:pt x="3048" y="5425"/>
                </a:cubicBezTo>
                <a:cubicBezTo>
                  <a:pt x="2957" y="5308"/>
                  <a:pt x="2848" y="5363"/>
                  <a:pt x="2864" y="5517"/>
                </a:cubicBezTo>
                <a:cubicBezTo>
                  <a:pt x="2880" y="5665"/>
                  <a:pt x="2906" y="5672"/>
                  <a:pt x="3468" y="5669"/>
                </a:cubicBezTo>
                <a:cubicBezTo>
                  <a:pt x="3992" y="5666"/>
                  <a:pt x="4060" y="5650"/>
                  <a:pt x="4101" y="5530"/>
                </a:cubicBezTo>
                <a:cubicBezTo>
                  <a:pt x="4167" y="5334"/>
                  <a:pt x="4168" y="5260"/>
                  <a:pt x="4087" y="5268"/>
                </a:cubicBezTo>
                <a:close/>
                <a:moveTo>
                  <a:pt x="6491" y="5311"/>
                </a:moveTo>
                <a:cubicBezTo>
                  <a:pt x="6366" y="5305"/>
                  <a:pt x="6262" y="5372"/>
                  <a:pt x="6262" y="5482"/>
                </a:cubicBezTo>
                <a:cubicBezTo>
                  <a:pt x="6262" y="5643"/>
                  <a:pt x="6460" y="5771"/>
                  <a:pt x="6644" y="5728"/>
                </a:cubicBezTo>
                <a:cubicBezTo>
                  <a:pt x="6725" y="5709"/>
                  <a:pt x="6975" y="5686"/>
                  <a:pt x="7198" y="5678"/>
                </a:cubicBezTo>
                <a:cubicBezTo>
                  <a:pt x="7422" y="5671"/>
                  <a:pt x="7648" y="5638"/>
                  <a:pt x="7700" y="5607"/>
                </a:cubicBezTo>
                <a:cubicBezTo>
                  <a:pt x="7755" y="5574"/>
                  <a:pt x="7812" y="5575"/>
                  <a:pt x="7839" y="5610"/>
                </a:cubicBezTo>
                <a:cubicBezTo>
                  <a:pt x="7864" y="5642"/>
                  <a:pt x="8205" y="5674"/>
                  <a:pt x="8596" y="5681"/>
                </a:cubicBezTo>
                <a:cubicBezTo>
                  <a:pt x="8987" y="5688"/>
                  <a:pt x="9354" y="5724"/>
                  <a:pt x="9411" y="5762"/>
                </a:cubicBezTo>
                <a:cubicBezTo>
                  <a:pt x="9485" y="5811"/>
                  <a:pt x="9548" y="5810"/>
                  <a:pt x="9628" y="5757"/>
                </a:cubicBezTo>
                <a:cubicBezTo>
                  <a:pt x="9690" y="5716"/>
                  <a:pt x="9872" y="5678"/>
                  <a:pt x="10031" y="5673"/>
                </a:cubicBezTo>
                <a:cubicBezTo>
                  <a:pt x="10214" y="5668"/>
                  <a:pt x="10340" y="5627"/>
                  <a:pt x="10372" y="5563"/>
                </a:cubicBezTo>
                <a:cubicBezTo>
                  <a:pt x="10417" y="5471"/>
                  <a:pt x="10432" y="5470"/>
                  <a:pt x="10517" y="5559"/>
                </a:cubicBezTo>
                <a:cubicBezTo>
                  <a:pt x="10570" y="5614"/>
                  <a:pt x="10720" y="5664"/>
                  <a:pt x="10850" y="5672"/>
                </a:cubicBezTo>
                <a:cubicBezTo>
                  <a:pt x="10980" y="5680"/>
                  <a:pt x="11131" y="5716"/>
                  <a:pt x="11187" y="5753"/>
                </a:cubicBezTo>
                <a:cubicBezTo>
                  <a:pt x="11259" y="5801"/>
                  <a:pt x="11307" y="5800"/>
                  <a:pt x="11345" y="5751"/>
                </a:cubicBezTo>
                <a:cubicBezTo>
                  <a:pt x="11458" y="5606"/>
                  <a:pt x="11619" y="5816"/>
                  <a:pt x="11590" y="6070"/>
                </a:cubicBezTo>
                <a:lnTo>
                  <a:pt x="11562" y="6317"/>
                </a:lnTo>
                <a:lnTo>
                  <a:pt x="11890" y="6321"/>
                </a:lnTo>
                <a:cubicBezTo>
                  <a:pt x="12070" y="6323"/>
                  <a:pt x="12238" y="6341"/>
                  <a:pt x="12264" y="6362"/>
                </a:cubicBezTo>
                <a:cubicBezTo>
                  <a:pt x="12355" y="6434"/>
                  <a:pt x="12485" y="6354"/>
                  <a:pt x="12512" y="6209"/>
                </a:cubicBezTo>
                <a:cubicBezTo>
                  <a:pt x="12527" y="6129"/>
                  <a:pt x="12477" y="6010"/>
                  <a:pt x="12404" y="5945"/>
                </a:cubicBezTo>
                <a:cubicBezTo>
                  <a:pt x="12326" y="5877"/>
                  <a:pt x="12304" y="5811"/>
                  <a:pt x="12349" y="5789"/>
                </a:cubicBezTo>
                <a:cubicBezTo>
                  <a:pt x="12393" y="5768"/>
                  <a:pt x="12464" y="5668"/>
                  <a:pt x="12509" y="5567"/>
                </a:cubicBezTo>
                <a:cubicBezTo>
                  <a:pt x="12586" y="5391"/>
                  <a:pt x="12578" y="5381"/>
                  <a:pt x="12334" y="5367"/>
                </a:cubicBezTo>
                <a:cubicBezTo>
                  <a:pt x="12193" y="5359"/>
                  <a:pt x="12004" y="5354"/>
                  <a:pt x="11915" y="5355"/>
                </a:cubicBezTo>
                <a:cubicBezTo>
                  <a:pt x="11825" y="5356"/>
                  <a:pt x="11555" y="5358"/>
                  <a:pt x="11314" y="5360"/>
                </a:cubicBezTo>
                <a:cubicBezTo>
                  <a:pt x="10996" y="5362"/>
                  <a:pt x="10845" y="5394"/>
                  <a:pt x="10765" y="5476"/>
                </a:cubicBezTo>
                <a:cubicBezTo>
                  <a:pt x="10663" y="5580"/>
                  <a:pt x="10646" y="5581"/>
                  <a:pt x="10551" y="5484"/>
                </a:cubicBezTo>
                <a:cubicBezTo>
                  <a:pt x="10404" y="5334"/>
                  <a:pt x="9195" y="5335"/>
                  <a:pt x="9049" y="5485"/>
                </a:cubicBezTo>
                <a:cubicBezTo>
                  <a:pt x="8960" y="5577"/>
                  <a:pt x="8944" y="5573"/>
                  <a:pt x="8897" y="5442"/>
                </a:cubicBezTo>
                <a:cubicBezTo>
                  <a:pt x="8863" y="5346"/>
                  <a:pt x="8800" y="5306"/>
                  <a:pt x="8713" y="5326"/>
                </a:cubicBezTo>
                <a:cubicBezTo>
                  <a:pt x="8499" y="5375"/>
                  <a:pt x="8015" y="5392"/>
                  <a:pt x="7929" y="5354"/>
                </a:cubicBezTo>
                <a:cubicBezTo>
                  <a:pt x="7885" y="5335"/>
                  <a:pt x="7600" y="5337"/>
                  <a:pt x="7297" y="5359"/>
                </a:cubicBezTo>
                <a:cubicBezTo>
                  <a:pt x="6994" y="5381"/>
                  <a:pt x="6690" y="5373"/>
                  <a:pt x="6621" y="5343"/>
                </a:cubicBezTo>
                <a:cubicBezTo>
                  <a:pt x="6577" y="5323"/>
                  <a:pt x="6533" y="5313"/>
                  <a:pt x="6491" y="5311"/>
                </a:cubicBezTo>
                <a:close/>
                <a:moveTo>
                  <a:pt x="4893" y="5376"/>
                </a:moveTo>
                <a:cubicBezTo>
                  <a:pt x="4734" y="5376"/>
                  <a:pt x="4556" y="5427"/>
                  <a:pt x="4466" y="5499"/>
                </a:cubicBezTo>
                <a:cubicBezTo>
                  <a:pt x="4283" y="5644"/>
                  <a:pt x="4265" y="5713"/>
                  <a:pt x="4424" y="5665"/>
                </a:cubicBezTo>
                <a:cubicBezTo>
                  <a:pt x="4487" y="5646"/>
                  <a:pt x="4603" y="5668"/>
                  <a:pt x="4681" y="5713"/>
                </a:cubicBezTo>
                <a:cubicBezTo>
                  <a:pt x="4880" y="5828"/>
                  <a:pt x="5190" y="5706"/>
                  <a:pt x="5176" y="5517"/>
                </a:cubicBezTo>
                <a:cubicBezTo>
                  <a:pt x="5167" y="5402"/>
                  <a:pt x="5115" y="5376"/>
                  <a:pt x="4893" y="5376"/>
                </a:cubicBezTo>
                <a:close/>
                <a:moveTo>
                  <a:pt x="5779" y="5428"/>
                </a:moveTo>
                <a:cubicBezTo>
                  <a:pt x="5610" y="5428"/>
                  <a:pt x="5503" y="5513"/>
                  <a:pt x="5588" y="5580"/>
                </a:cubicBezTo>
                <a:cubicBezTo>
                  <a:pt x="5688" y="5660"/>
                  <a:pt x="5937" y="5621"/>
                  <a:pt x="5937" y="5525"/>
                </a:cubicBezTo>
                <a:cubicBezTo>
                  <a:pt x="5937" y="5471"/>
                  <a:pt x="5866" y="5428"/>
                  <a:pt x="5779" y="5428"/>
                </a:cubicBezTo>
                <a:close/>
                <a:moveTo>
                  <a:pt x="10695" y="5968"/>
                </a:moveTo>
                <a:cubicBezTo>
                  <a:pt x="10599" y="5959"/>
                  <a:pt x="10431" y="5965"/>
                  <a:pt x="10146" y="5981"/>
                </a:cubicBezTo>
                <a:cubicBezTo>
                  <a:pt x="9054" y="6041"/>
                  <a:pt x="8758" y="6044"/>
                  <a:pt x="8461" y="5997"/>
                </a:cubicBezTo>
                <a:cubicBezTo>
                  <a:pt x="8291" y="5969"/>
                  <a:pt x="8136" y="5980"/>
                  <a:pt x="8071" y="6022"/>
                </a:cubicBezTo>
                <a:cubicBezTo>
                  <a:pt x="7992" y="6074"/>
                  <a:pt x="7937" y="6073"/>
                  <a:pt x="7867" y="6018"/>
                </a:cubicBezTo>
                <a:cubicBezTo>
                  <a:pt x="7793" y="5959"/>
                  <a:pt x="7737" y="5976"/>
                  <a:pt x="7625" y="6089"/>
                </a:cubicBezTo>
                <a:cubicBezTo>
                  <a:pt x="7489" y="6227"/>
                  <a:pt x="7473" y="6228"/>
                  <a:pt x="7370" y="6122"/>
                </a:cubicBezTo>
                <a:cubicBezTo>
                  <a:pt x="7252" y="6000"/>
                  <a:pt x="6834" y="5988"/>
                  <a:pt x="6731" y="6104"/>
                </a:cubicBezTo>
                <a:cubicBezTo>
                  <a:pt x="6568" y="6287"/>
                  <a:pt x="6702" y="6307"/>
                  <a:pt x="8108" y="6315"/>
                </a:cubicBezTo>
                <a:cubicBezTo>
                  <a:pt x="9368" y="6322"/>
                  <a:pt x="9560" y="6309"/>
                  <a:pt x="9652" y="6214"/>
                </a:cubicBezTo>
                <a:cubicBezTo>
                  <a:pt x="9749" y="6115"/>
                  <a:pt x="9762" y="6118"/>
                  <a:pt x="9809" y="6251"/>
                </a:cubicBezTo>
                <a:cubicBezTo>
                  <a:pt x="9861" y="6399"/>
                  <a:pt x="9961" y="6439"/>
                  <a:pt x="10036" y="6343"/>
                </a:cubicBezTo>
                <a:cubicBezTo>
                  <a:pt x="10079" y="6288"/>
                  <a:pt x="10554" y="6301"/>
                  <a:pt x="10878" y="6364"/>
                </a:cubicBezTo>
                <a:cubicBezTo>
                  <a:pt x="11088" y="6405"/>
                  <a:pt x="11143" y="6242"/>
                  <a:pt x="10940" y="6180"/>
                </a:cubicBezTo>
                <a:cubicBezTo>
                  <a:pt x="10873" y="6159"/>
                  <a:pt x="10818" y="6098"/>
                  <a:pt x="10818" y="6043"/>
                </a:cubicBezTo>
                <a:cubicBezTo>
                  <a:pt x="10818" y="6001"/>
                  <a:pt x="10792" y="5977"/>
                  <a:pt x="10695" y="5968"/>
                </a:cubicBezTo>
                <a:close/>
                <a:moveTo>
                  <a:pt x="5383" y="5977"/>
                </a:moveTo>
                <a:cubicBezTo>
                  <a:pt x="5313" y="5974"/>
                  <a:pt x="5220" y="5975"/>
                  <a:pt x="5100" y="5978"/>
                </a:cubicBezTo>
                <a:cubicBezTo>
                  <a:pt x="4771" y="5986"/>
                  <a:pt x="4618" y="6023"/>
                  <a:pt x="4486" y="6128"/>
                </a:cubicBezTo>
                <a:cubicBezTo>
                  <a:pt x="4389" y="6205"/>
                  <a:pt x="4311" y="6275"/>
                  <a:pt x="4311" y="6284"/>
                </a:cubicBezTo>
                <a:cubicBezTo>
                  <a:pt x="4311" y="6293"/>
                  <a:pt x="4583" y="6305"/>
                  <a:pt x="4914" y="6309"/>
                </a:cubicBezTo>
                <a:cubicBezTo>
                  <a:pt x="5458" y="6315"/>
                  <a:pt x="5522" y="6303"/>
                  <a:pt x="5561" y="6183"/>
                </a:cubicBezTo>
                <a:cubicBezTo>
                  <a:pt x="5610" y="6036"/>
                  <a:pt x="5595" y="5987"/>
                  <a:pt x="5383" y="5977"/>
                </a:cubicBezTo>
                <a:close/>
                <a:moveTo>
                  <a:pt x="3963" y="5981"/>
                </a:moveTo>
                <a:cubicBezTo>
                  <a:pt x="3732" y="5971"/>
                  <a:pt x="3302" y="6015"/>
                  <a:pt x="3212" y="6074"/>
                </a:cubicBezTo>
                <a:cubicBezTo>
                  <a:pt x="3138" y="6123"/>
                  <a:pt x="3089" y="6123"/>
                  <a:pt x="3053" y="6076"/>
                </a:cubicBezTo>
                <a:cubicBezTo>
                  <a:pt x="2957" y="5953"/>
                  <a:pt x="2849" y="6007"/>
                  <a:pt x="2866" y="6171"/>
                </a:cubicBezTo>
                <a:cubicBezTo>
                  <a:pt x="2883" y="6339"/>
                  <a:pt x="2963" y="6380"/>
                  <a:pt x="3051" y="6267"/>
                </a:cubicBezTo>
                <a:cubicBezTo>
                  <a:pt x="3080" y="6231"/>
                  <a:pt x="3146" y="6224"/>
                  <a:pt x="3198" y="6251"/>
                </a:cubicBezTo>
                <a:cubicBezTo>
                  <a:pt x="3251" y="6278"/>
                  <a:pt x="3466" y="6303"/>
                  <a:pt x="3675" y="6305"/>
                </a:cubicBezTo>
                <a:cubicBezTo>
                  <a:pt x="3990" y="6309"/>
                  <a:pt x="4062" y="6286"/>
                  <a:pt x="4097" y="6180"/>
                </a:cubicBezTo>
                <a:cubicBezTo>
                  <a:pt x="4121" y="6109"/>
                  <a:pt x="4125" y="6032"/>
                  <a:pt x="4107" y="6009"/>
                </a:cubicBezTo>
                <a:cubicBezTo>
                  <a:pt x="4094" y="5992"/>
                  <a:pt x="4040" y="5984"/>
                  <a:pt x="3963" y="5981"/>
                </a:cubicBezTo>
                <a:close/>
                <a:moveTo>
                  <a:pt x="6140" y="6074"/>
                </a:moveTo>
                <a:cubicBezTo>
                  <a:pt x="6013" y="6074"/>
                  <a:pt x="5937" y="6111"/>
                  <a:pt x="5937" y="6171"/>
                </a:cubicBezTo>
                <a:cubicBezTo>
                  <a:pt x="5937" y="6231"/>
                  <a:pt x="6013" y="6268"/>
                  <a:pt x="6140" y="6268"/>
                </a:cubicBezTo>
                <a:cubicBezTo>
                  <a:pt x="6266" y="6268"/>
                  <a:pt x="6344" y="6231"/>
                  <a:pt x="6344" y="6171"/>
                </a:cubicBezTo>
                <a:cubicBezTo>
                  <a:pt x="6344" y="6111"/>
                  <a:pt x="6266" y="6074"/>
                  <a:pt x="6140" y="6074"/>
                </a:cubicBezTo>
                <a:close/>
                <a:moveTo>
                  <a:pt x="2327" y="7239"/>
                </a:moveTo>
                <a:cubicBezTo>
                  <a:pt x="2296" y="7243"/>
                  <a:pt x="2258" y="7255"/>
                  <a:pt x="2211" y="7278"/>
                </a:cubicBezTo>
                <a:cubicBezTo>
                  <a:pt x="2122" y="7322"/>
                  <a:pt x="2001" y="7328"/>
                  <a:pt x="1875" y="7291"/>
                </a:cubicBezTo>
                <a:cubicBezTo>
                  <a:pt x="1723" y="7246"/>
                  <a:pt x="1643" y="7260"/>
                  <a:pt x="1520" y="7358"/>
                </a:cubicBezTo>
                <a:cubicBezTo>
                  <a:pt x="1432" y="7428"/>
                  <a:pt x="1382" y="7529"/>
                  <a:pt x="1408" y="7583"/>
                </a:cubicBezTo>
                <a:cubicBezTo>
                  <a:pt x="1456" y="7682"/>
                  <a:pt x="1961" y="7703"/>
                  <a:pt x="2077" y="7611"/>
                </a:cubicBezTo>
                <a:cubicBezTo>
                  <a:pt x="2106" y="7588"/>
                  <a:pt x="2177" y="7583"/>
                  <a:pt x="2234" y="7600"/>
                </a:cubicBezTo>
                <a:cubicBezTo>
                  <a:pt x="2297" y="7619"/>
                  <a:pt x="2361" y="7562"/>
                  <a:pt x="2394" y="7459"/>
                </a:cubicBezTo>
                <a:cubicBezTo>
                  <a:pt x="2444" y="7301"/>
                  <a:pt x="2420" y="7227"/>
                  <a:pt x="2327" y="7239"/>
                </a:cubicBezTo>
                <a:close/>
                <a:moveTo>
                  <a:pt x="6880" y="7240"/>
                </a:moveTo>
                <a:cubicBezTo>
                  <a:pt x="6818" y="7243"/>
                  <a:pt x="6746" y="7280"/>
                  <a:pt x="6712" y="7350"/>
                </a:cubicBezTo>
                <a:cubicBezTo>
                  <a:pt x="6660" y="7457"/>
                  <a:pt x="6652" y="7457"/>
                  <a:pt x="6550" y="7347"/>
                </a:cubicBezTo>
                <a:cubicBezTo>
                  <a:pt x="6472" y="7263"/>
                  <a:pt x="6384" y="7243"/>
                  <a:pt x="6230" y="7273"/>
                </a:cubicBezTo>
                <a:cubicBezTo>
                  <a:pt x="6113" y="7297"/>
                  <a:pt x="5996" y="7343"/>
                  <a:pt x="5970" y="7377"/>
                </a:cubicBezTo>
                <a:cubicBezTo>
                  <a:pt x="5942" y="7413"/>
                  <a:pt x="5875" y="7407"/>
                  <a:pt x="5807" y="7362"/>
                </a:cubicBezTo>
                <a:cubicBezTo>
                  <a:pt x="5744" y="7320"/>
                  <a:pt x="5693" y="7307"/>
                  <a:pt x="5693" y="7334"/>
                </a:cubicBezTo>
                <a:cubicBezTo>
                  <a:pt x="5693" y="7360"/>
                  <a:pt x="5648" y="7353"/>
                  <a:pt x="5592" y="7316"/>
                </a:cubicBezTo>
                <a:cubicBezTo>
                  <a:pt x="5536" y="7280"/>
                  <a:pt x="5380" y="7263"/>
                  <a:pt x="5246" y="7280"/>
                </a:cubicBezTo>
                <a:cubicBezTo>
                  <a:pt x="5111" y="7296"/>
                  <a:pt x="4837" y="7316"/>
                  <a:pt x="4636" y="7325"/>
                </a:cubicBezTo>
                <a:cubicBezTo>
                  <a:pt x="4435" y="7334"/>
                  <a:pt x="4206" y="7365"/>
                  <a:pt x="4127" y="7394"/>
                </a:cubicBezTo>
                <a:cubicBezTo>
                  <a:pt x="4040" y="7425"/>
                  <a:pt x="3936" y="7414"/>
                  <a:pt x="3864" y="7367"/>
                </a:cubicBezTo>
                <a:cubicBezTo>
                  <a:pt x="3798" y="7323"/>
                  <a:pt x="3689" y="7303"/>
                  <a:pt x="3622" y="7324"/>
                </a:cubicBezTo>
                <a:cubicBezTo>
                  <a:pt x="3556" y="7344"/>
                  <a:pt x="3387" y="7329"/>
                  <a:pt x="3246" y="7291"/>
                </a:cubicBezTo>
                <a:cubicBezTo>
                  <a:pt x="2969" y="7214"/>
                  <a:pt x="2850" y="7281"/>
                  <a:pt x="2847" y="7518"/>
                </a:cubicBezTo>
                <a:cubicBezTo>
                  <a:pt x="2846" y="7602"/>
                  <a:pt x="2886" y="7626"/>
                  <a:pt x="2979" y="7598"/>
                </a:cubicBezTo>
                <a:cubicBezTo>
                  <a:pt x="3051" y="7576"/>
                  <a:pt x="3156" y="7587"/>
                  <a:pt x="3211" y="7624"/>
                </a:cubicBezTo>
                <a:cubicBezTo>
                  <a:pt x="3279" y="7668"/>
                  <a:pt x="3393" y="7666"/>
                  <a:pt x="3568" y="7617"/>
                </a:cubicBezTo>
                <a:cubicBezTo>
                  <a:pt x="3728" y="7573"/>
                  <a:pt x="3864" y="7569"/>
                  <a:pt x="3926" y="7606"/>
                </a:cubicBezTo>
                <a:cubicBezTo>
                  <a:pt x="4070" y="7693"/>
                  <a:pt x="4459" y="7700"/>
                  <a:pt x="4647" y="7620"/>
                </a:cubicBezTo>
                <a:cubicBezTo>
                  <a:pt x="4764" y="7570"/>
                  <a:pt x="4840" y="7573"/>
                  <a:pt x="4925" y="7628"/>
                </a:cubicBezTo>
                <a:cubicBezTo>
                  <a:pt x="5016" y="7688"/>
                  <a:pt x="5070" y="7687"/>
                  <a:pt x="5164" y="7625"/>
                </a:cubicBezTo>
                <a:cubicBezTo>
                  <a:pt x="5262" y="7560"/>
                  <a:pt x="5295" y="7565"/>
                  <a:pt x="5335" y="7649"/>
                </a:cubicBezTo>
                <a:cubicBezTo>
                  <a:pt x="5363" y="7706"/>
                  <a:pt x="5427" y="7733"/>
                  <a:pt x="5478" y="7708"/>
                </a:cubicBezTo>
                <a:cubicBezTo>
                  <a:pt x="5528" y="7684"/>
                  <a:pt x="5807" y="7659"/>
                  <a:pt x="6098" y="7653"/>
                </a:cubicBezTo>
                <a:cubicBezTo>
                  <a:pt x="6390" y="7647"/>
                  <a:pt x="6629" y="7636"/>
                  <a:pt x="6629" y="7628"/>
                </a:cubicBezTo>
                <a:cubicBezTo>
                  <a:pt x="6629" y="7621"/>
                  <a:pt x="6713" y="7603"/>
                  <a:pt x="6815" y="7588"/>
                </a:cubicBezTo>
                <a:cubicBezTo>
                  <a:pt x="6929" y="7571"/>
                  <a:pt x="7018" y="7597"/>
                  <a:pt x="7047" y="7657"/>
                </a:cubicBezTo>
                <a:cubicBezTo>
                  <a:pt x="7113" y="7794"/>
                  <a:pt x="7239" y="7777"/>
                  <a:pt x="7239" y="7631"/>
                </a:cubicBezTo>
                <a:cubicBezTo>
                  <a:pt x="7239" y="7564"/>
                  <a:pt x="7183" y="7493"/>
                  <a:pt x="7116" y="7472"/>
                </a:cubicBezTo>
                <a:cubicBezTo>
                  <a:pt x="7049" y="7452"/>
                  <a:pt x="6994" y="7390"/>
                  <a:pt x="6994" y="7336"/>
                </a:cubicBezTo>
                <a:cubicBezTo>
                  <a:pt x="6994" y="7268"/>
                  <a:pt x="6942" y="7237"/>
                  <a:pt x="6880" y="7240"/>
                </a:cubicBezTo>
                <a:close/>
                <a:moveTo>
                  <a:pt x="8247" y="7268"/>
                </a:moveTo>
                <a:cubicBezTo>
                  <a:pt x="8212" y="7259"/>
                  <a:pt x="8166" y="7261"/>
                  <a:pt x="8113" y="7275"/>
                </a:cubicBezTo>
                <a:cubicBezTo>
                  <a:pt x="8023" y="7297"/>
                  <a:pt x="7895" y="7322"/>
                  <a:pt x="7827" y="7330"/>
                </a:cubicBezTo>
                <a:cubicBezTo>
                  <a:pt x="7758" y="7338"/>
                  <a:pt x="7693" y="7418"/>
                  <a:pt x="7681" y="7509"/>
                </a:cubicBezTo>
                <a:cubicBezTo>
                  <a:pt x="7661" y="7662"/>
                  <a:pt x="7682" y="7674"/>
                  <a:pt x="7970" y="7665"/>
                </a:cubicBezTo>
                <a:cubicBezTo>
                  <a:pt x="8142" y="7661"/>
                  <a:pt x="8307" y="7637"/>
                  <a:pt x="8337" y="7613"/>
                </a:cubicBezTo>
                <a:cubicBezTo>
                  <a:pt x="8368" y="7588"/>
                  <a:pt x="8445" y="7585"/>
                  <a:pt x="8507" y="7604"/>
                </a:cubicBezTo>
                <a:cubicBezTo>
                  <a:pt x="8584" y="7627"/>
                  <a:pt x="8622" y="7592"/>
                  <a:pt x="8622" y="7496"/>
                </a:cubicBezTo>
                <a:cubicBezTo>
                  <a:pt x="8622" y="7394"/>
                  <a:pt x="8586" y="7363"/>
                  <a:pt x="8497" y="7390"/>
                </a:cubicBezTo>
                <a:cubicBezTo>
                  <a:pt x="8425" y="7412"/>
                  <a:pt x="8350" y="7387"/>
                  <a:pt x="8323" y="7331"/>
                </a:cubicBezTo>
                <a:cubicBezTo>
                  <a:pt x="8308" y="7299"/>
                  <a:pt x="8283" y="7278"/>
                  <a:pt x="8247" y="7268"/>
                </a:cubicBezTo>
                <a:close/>
                <a:moveTo>
                  <a:pt x="4401" y="7883"/>
                </a:moveTo>
                <a:cubicBezTo>
                  <a:pt x="4259" y="7883"/>
                  <a:pt x="4229" y="7922"/>
                  <a:pt x="4229" y="8109"/>
                </a:cubicBezTo>
                <a:cubicBezTo>
                  <a:pt x="4229" y="8349"/>
                  <a:pt x="4338" y="8410"/>
                  <a:pt x="4430" y="8222"/>
                </a:cubicBezTo>
                <a:cubicBezTo>
                  <a:pt x="4480" y="8119"/>
                  <a:pt x="4493" y="8118"/>
                  <a:pt x="4580" y="8212"/>
                </a:cubicBezTo>
                <a:cubicBezTo>
                  <a:pt x="4677" y="8317"/>
                  <a:pt x="4927" y="8335"/>
                  <a:pt x="5100" y="8250"/>
                </a:cubicBezTo>
                <a:cubicBezTo>
                  <a:pt x="5152" y="8225"/>
                  <a:pt x="5217" y="8232"/>
                  <a:pt x="5244" y="8267"/>
                </a:cubicBezTo>
                <a:cubicBezTo>
                  <a:pt x="5271" y="8303"/>
                  <a:pt x="5531" y="8324"/>
                  <a:pt x="5823" y="8315"/>
                </a:cubicBezTo>
                <a:cubicBezTo>
                  <a:pt x="6349" y="8299"/>
                  <a:pt x="6584" y="8376"/>
                  <a:pt x="6468" y="8526"/>
                </a:cubicBezTo>
                <a:cubicBezTo>
                  <a:pt x="6351" y="8676"/>
                  <a:pt x="6129" y="8716"/>
                  <a:pt x="5911" y="8626"/>
                </a:cubicBezTo>
                <a:cubicBezTo>
                  <a:pt x="5727" y="8551"/>
                  <a:pt x="5660" y="8551"/>
                  <a:pt x="5479" y="8625"/>
                </a:cubicBezTo>
                <a:cubicBezTo>
                  <a:pt x="5362" y="8673"/>
                  <a:pt x="5214" y="8697"/>
                  <a:pt x="5151" y="8678"/>
                </a:cubicBezTo>
                <a:cubicBezTo>
                  <a:pt x="5088" y="8659"/>
                  <a:pt x="4963" y="8695"/>
                  <a:pt x="4874" y="8759"/>
                </a:cubicBezTo>
                <a:cubicBezTo>
                  <a:pt x="4747" y="8851"/>
                  <a:pt x="4693" y="8858"/>
                  <a:pt x="4614" y="8796"/>
                </a:cubicBezTo>
                <a:cubicBezTo>
                  <a:pt x="4559" y="8752"/>
                  <a:pt x="4514" y="8681"/>
                  <a:pt x="4514" y="8639"/>
                </a:cubicBezTo>
                <a:cubicBezTo>
                  <a:pt x="4514" y="8596"/>
                  <a:pt x="4459" y="8561"/>
                  <a:pt x="4391" y="8561"/>
                </a:cubicBezTo>
                <a:cubicBezTo>
                  <a:pt x="4313" y="8561"/>
                  <a:pt x="4261" y="8637"/>
                  <a:pt x="4244" y="8771"/>
                </a:cubicBezTo>
                <a:cubicBezTo>
                  <a:pt x="4217" y="8995"/>
                  <a:pt x="4338" y="9058"/>
                  <a:pt x="4430" y="8868"/>
                </a:cubicBezTo>
                <a:cubicBezTo>
                  <a:pt x="4480" y="8766"/>
                  <a:pt x="4493" y="8765"/>
                  <a:pt x="4580" y="8859"/>
                </a:cubicBezTo>
                <a:cubicBezTo>
                  <a:pt x="4677" y="8963"/>
                  <a:pt x="4927" y="8982"/>
                  <a:pt x="5100" y="8897"/>
                </a:cubicBezTo>
                <a:cubicBezTo>
                  <a:pt x="5152" y="8871"/>
                  <a:pt x="5217" y="8879"/>
                  <a:pt x="5244" y="8914"/>
                </a:cubicBezTo>
                <a:cubicBezTo>
                  <a:pt x="5271" y="8949"/>
                  <a:pt x="5531" y="8971"/>
                  <a:pt x="5823" y="8962"/>
                </a:cubicBezTo>
                <a:cubicBezTo>
                  <a:pt x="6349" y="8946"/>
                  <a:pt x="6584" y="9022"/>
                  <a:pt x="6468" y="9172"/>
                </a:cubicBezTo>
                <a:cubicBezTo>
                  <a:pt x="6351" y="9322"/>
                  <a:pt x="6129" y="9363"/>
                  <a:pt x="5911" y="9273"/>
                </a:cubicBezTo>
                <a:cubicBezTo>
                  <a:pt x="5727" y="9197"/>
                  <a:pt x="5660" y="9197"/>
                  <a:pt x="5479" y="9271"/>
                </a:cubicBezTo>
                <a:cubicBezTo>
                  <a:pt x="5362" y="9320"/>
                  <a:pt x="5214" y="9344"/>
                  <a:pt x="5151" y="9324"/>
                </a:cubicBezTo>
                <a:cubicBezTo>
                  <a:pt x="5088" y="9305"/>
                  <a:pt x="4964" y="9341"/>
                  <a:pt x="4876" y="9404"/>
                </a:cubicBezTo>
                <a:cubicBezTo>
                  <a:pt x="4721" y="9515"/>
                  <a:pt x="4708" y="9514"/>
                  <a:pt x="4528" y="9380"/>
                </a:cubicBezTo>
                <a:cubicBezTo>
                  <a:pt x="4279" y="9194"/>
                  <a:pt x="4229" y="9203"/>
                  <a:pt x="4229" y="9434"/>
                </a:cubicBezTo>
                <a:cubicBezTo>
                  <a:pt x="4229" y="9626"/>
                  <a:pt x="4333" y="9690"/>
                  <a:pt x="4435" y="9560"/>
                </a:cubicBezTo>
                <a:cubicBezTo>
                  <a:pt x="4468" y="9518"/>
                  <a:pt x="4523" y="9514"/>
                  <a:pt x="4582" y="9552"/>
                </a:cubicBezTo>
                <a:cubicBezTo>
                  <a:pt x="4687" y="9618"/>
                  <a:pt x="4956" y="9614"/>
                  <a:pt x="5100" y="9543"/>
                </a:cubicBezTo>
                <a:cubicBezTo>
                  <a:pt x="5152" y="9517"/>
                  <a:pt x="5216" y="9525"/>
                  <a:pt x="5242" y="9559"/>
                </a:cubicBezTo>
                <a:cubicBezTo>
                  <a:pt x="5302" y="9636"/>
                  <a:pt x="6755" y="9627"/>
                  <a:pt x="6886" y="9549"/>
                </a:cubicBezTo>
                <a:cubicBezTo>
                  <a:pt x="6940" y="9516"/>
                  <a:pt x="7000" y="9518"/>
                  <a:pt x="7027" y="9552"/>
                </a:cubicBezTo>
                <a:cubicBezTo>
                  <a:pt x="7052" y="9584"/>
                  <a:pt x="7355" y="9615"/>
                  <a:pt x="7701" y="9622"/>
                </a:cubicBezTo>
                <a:cubicBezTo>
                  <a:pt x="8047" y="9628"/>
                  <a:pt x="8350" y="9649"/>
                  <a:pt x="8374" y="9668"/>
                </a:cubicBezTo>
                <a:cubicBezTo>
                  <a:pt x="8398" y="9687"/>
                  <a:pt x="8546" y="9686"/>
                  <a:pt x="8702" y="9666"/>
                </a:cubicBezTo>
                <a:cubicBezTo>
                  <a:pt x="9009" y="9626"/>
                  <a:pt x="9464" y="9614"/>
                  <a:pt x="10613" y="9620"/>
                </a:cubicBezTo>
                <a:cubicBezTo>
                  <a:pt x="11016" y="9623"/>
                  <a:pt x="12096" y="9627"/>
                  <a:pt x="13013" y="9630"/>
                </a:cubicBezTo>
                <a:cubicBezTo>
                  <a:pt x="13930" y="9633"/>
                  <a:pt x="14735" y="9637"/>
                  <a:pt x="14802" y="9638"/>
                </a:cubicBezTo>
                <a:cubicBezTo>
                  <a:pt x="14869" y="9638"/>
                  <a:pt x="14997" y="9635"/>
                  <a:pt x="15087" y="9629"/>
                </a:cubicBezTo>
                <a:cubicBezTo>
                  <a:pt x="15176" y="9623"/>
                  <a:pt x="15406" y="9633"/>
                  <a:pt x="15596" y="9651"/>
                </a:cubicBezTo>
                <a:cubicBezTo>
                  <a:pt x="15786" y="9669"/>
                  <a:pt x="15941" y="9660"/>
                  <a:pt x="15941" y="9630"/>
                </a:cubicBezTo>
                <a:cubicBezTo>
                  <a:pt x="15941" y="9601"/>
                  <a:pt x="15831" y="9483"/>
                  <a:pt x="15698" y="9370"/>
                </a:cubicBezTo>
                <a:cubicBezTo>
                  <a:pt x="15498" y="9200"/>
                  <a:pt x="15471" y="9142"/>
                  <a:pt x="15542" y="9037"/>
                </a:cubicBezTo>
                <a:cubicBezTo>
                  <a:pt x="15611" y="8934"/>
                  <a:pt x="15650" y="8923"/>
                  <a:pt x="15746" y="8986"/>
                </a:cubicBezTo>
                <a:cubicBezTo>
                  <a:pt x="15983" y="9142"/>
                  <a:pt x="15951" y="8984"/>
                  <a:pt x="15695" y="8731"/>
                </a:cubicBezTo>
                <a:cubicBezTo>
                  <a:pt x="15539" y="8577"/>
                  <a:pt x="15452" y="8430"/>
                  <a:pt x="15481" y="8371"/>
                </a:cubicBezTo>
                <a:cubicBezTo>
                  <a:pt x="15536" y="8257"/>
                  <a:pt x="15663" y="8239"/>
                  <a:pt x="15738" y="8335"/>
                </a:cubicBezTo>
                <a:cubicBezTo>
                  <a:pt x="15823" y="8444"/>
                  <a:pt x="15941" y="8407"/>
                  <a:pt x="15941" y="8271"/>
                </a:cubicBezTo>
                <a:cubicBezTo>
                  <a:pt x="15941" y="8198"/>
                  <a:pt x="15887" y="8142"/>
                  <a:pt x="15817" y="8142"/>
                </a:cubicBezTo>
                <a:cubicBezTo>
                  <a:pt x="15749" y="8142"/>
                  <a:pt x="15672" y="8099"/>
                  <a:pt x="15647" y="8048"/>
                </a:cubicBezTo>
                <a:cubicBezTo>
                  <a:pt x="15615" y="7982"/>
                  <a:pt x="15530" y="7965"/>
                  <a:pt x="15367" y="7991"/>
                </a:cubicBezTo>
                <a:cubicBezTo>
                  <a:pt x="15238" y="8011"/>
                  <a:pt x="15067" y="8004"/>
                  <a:pt x="14988" y="7976"/>
                </a:cubicBezTo>
                <a:cubicBezTo>
                  <a:pt x="14769" y="7899"/>
                  <a:pt x="14448" y="7896"/>
                  <a:pt x="14330" y="7969"/>
                </a:cubicBezTo>
                <a:cubicBezTo>
                  <a:pt x="14272" y="8005"/>
                  <a:pt x="13944" y="8029"/>
                  <a:pt x="13601" y="8024"/>
                </a:cubicBezTo>
                <a:cubicBezTo>
                  <a:pt x="13073" y="8017"/>
                  <a:pt x="12951" y="8037"/>
                  <a:pt x="12798" y="8151"/>
                </a:cubicBezTo>
                <a:cubicBezTo>
                  <a:pt x="12573" y="8319"/>
                  <a:pt x="12425" y="8256"/>
                  <a:pt x="12498" y="8024"/>
                </a:cubicBezTo>
                <a:cubicBezTo>
                  <a:pt x="12547" y="7868"/>
                  <a:pt x="12538" y="7860"/>
                  <a:pt x="12416" y="7939"/>
                </a:cubicBezTo>
                <a:cubicBezTo>
                  <a:pt x="12307" y="8011"/>
                  <a:pt x="12257" y="8013"/>
                  <a:pt x="12159" y="7948"/>
                </a:cubicBezTo>
                <a:cubicBezTo>
                  <a:pt x="12061" y="7883"/>
                  <a:pt x="11986" y="7886"/>
                  <a:pt x="11775" y="7968"/>
                </a:cubicBezTo>
                <a:cubicBezTo>
                  <a:pt x="11609" y="8031"/>
                  <a:pt x="11479" y="8046"/>
                  <a:pt x="11421" y="8008"/>
                </a:cubicBezTo>
                <a:cubicBezTo>
                  <a:pt x="11371" y="7975"/>
                  <a:pt x="11307" y="7967"/>
                  <a:pt x="11279" y="7990"/>
                </a:cubicBezTo>
                <a:cubicBezTo>
                  <a:pt x="11250" y="8012"/>
                  <a:pt x="11181" y="8003"/>
                  <a:pt x="11124" y="7969"/>
                </a:cubicBezTo>
                <a:cubicBezTo>
                  <a:pt x="10984" y="7885"/>
                  <a:pt x="10670" y="7877"/>
                  <a:pt x="10609" y="7955"/>
                </a:cubicBezTo>
                <a:cubicBezTo>
                  <a:pt x="10577" y="7995"/>
                  <a:pt x="10515" y="7990"/>
                  <a:pt x="10440" y="7941"/>
                </a:cubicBezTo>
                <a:cubicBezTo>
                  <a:pt x="10355" y="7885"/>
                  <a:pt x="10298" y="7883"/>
                  <a:pt x="10234" y="7933"/>
                </a:cubicBezTo>
                <a:cubicBezTo>
                  <a:pt x="10171" y="7984"/>
                  <a:pt x="10103" y="7982"/>
                  <a:pt x="9994" y="7928"/>
                </a:cubicBezTo>
                <a:cubicBezTo>
                  <a:pt x="9874" y="7869"/>
                  <a:pt x="9817" y="7875"/>
                  <a:pt x="9710" y="7960"/>
                </a:cubicBezTo>
                <a:cubicBezTo>
                  <a:pt x="9611" y="8039"/>
                  <a:pt x="9524" y="8052"/>
                  <a:pt x="9385" y="8009"/>
                </a:cubicBezTo>
                <a:cubicBezTo>
                  <a:pt x="9272" y="7975"/>
                  <a:pt x="9177" y="7977"/>
                  <a:pt x="9150" y="8012"/>
                </a:cubicBezTo>
                <a:cubicBezTo>
                  <a:pt x="9124" y="8045"/>
                  <a:pt x="9046" y="8053"/>
                  <a:pt x="8975" y="8032"/>
                </a:cubicBezTo>
                <a:cubicBezTo>
                  <a:pt x="8893" y="8007"/>
                  <a:pt x="8791" y="8048"/>
                  <a:pt x="8702" y="8142"/>
                </a:cubicBezTo>
                <a:cubicBezTo>
                  <a:pt x="8539" y="8314"/>
                  <a:pt x="8264" y="8282"/>
                  <a:pt x="8351" y="8102"/>
                </a:cubicBezTo>
                <a:cubicBezTo>
                  <a:pt x="8394" y="8012"/>
                  <a:pt x="8365" y="7999"/>
                  <a:pt x="8186" y="8027"/>
                </a:cubicBezTo>
                <a:cubicBezTo>
                  <a:pt x="8065" y="8045"/>
                  <a:pt x="7946" y="8034"/>
                  <a:pt x="7922" y="8003"/>
                </a:cubicBezTo>
                <a:cubicBezTo>
                  <a:pt x="7898" y="7972"/>
                  <a:pt x="7819" y="7972"/>
                  <a:pt x="7741" y="8003"/>
                </a:cubicBezTo>
                <a:cubicBezTo>
                  <a:pt x="7666" y="8034"/>
                  <a:pt x="7556" y="8046"/>
                  <a:pt x="7497" y="8029"/>
                </a:cubicBezTo>
                <a:cubicBezTo>
                  <a:pt x="7438" y="8012"/>
                  <a:pt x="7343" y="8052"/>
                  <a:pt x="7283" y="8116"/>
                </a:cubicBezTo>
                <a:cubicBezTo>
                  <a:pt x="7194" y="8214"/>
                  <a:pt x="7153" y="8220"/>
                  <a:pt x="7048" y="8151"/>
                </a:cubicBezTo>
                <a:cubicBezTo>
                  <a:pt x="6979" y="8105"/>
                  <a:pt x="6944" y="8025"/>
                  <a:pt x="6969" y="7973"/>
                </a:cubicBezTo>
                <a:cubicBezTo>
                  <a:pt x="7005" y="7898"/>
                  <a:pt x="6955" y="7883"/>
                  <a:pt x="6740" y="7901"/>
                </a:cubicBezTo>
                <a:cubicBezTo>
                  <a:pt x="6589" y="7914"/>
                  <a:pt x="6388" y="7957"/>
                  <a:pt x="6295" y="7997"/>
                </a:cubicBezTo>
                <a:cubicBezTo>
                  <a:pt x="6160" y="8055"/>
                  <a:pt x="6086" y="8048"/>
                  <a:pt x="5939" y="7966"/>
                </a:cubicBezTo>
                <a:cubicBezTo>
                  <a:pt x="5792" y="7885"/>
                  <a:pt x="5720" y="7879"/>
                  <a:pt x="5601" y="7938"/>
                </a:cubicBezTo>
                <a:cubicBezTo>
                  <a:pt x="5519" y="7979"/>
                  <a:pt x="5353" y="8012"/>
                  <a:pt x="5233" y="8012"/>
                </a:cubicBezTo>
                <a:cubicBezTo>
                  <a:pt x="5113" y="8012"/>
                  <a:pt x="4949" y="8061"/>
                  <a:pt x="4868" y="8119"/>
                </a:cubicBezTo>
                <a:cubicBezTo>
                  <a:pt x="4751" y="8203"/>
                  <a:pt x="4696" y="8208"/>
                  <a:pt x="4602" y="8146"/>
                </a:cubicBezTo>
                <a:cubicBezTo>
                  <a:pt x="4537" y="8103"/>
                  <a:pt x="4503" y="8026"/>
                  <a:pt x="4528" y="7975"/>
                </a:cubicBezTo>
                <a:cubicBezTo>
                  <a:pt x="4557" y="7913"/>
                  <a:pt x="4516" y="7883"/>
                  <a:pt x="4401" y="7883"/>
                </a:cubicBezTo>
                <a:close/>
                <a:moveTo>
                  <a:pt x="16899" y="7911"/>
                </a:moveTo>
                <a:cubicBezTo>
                  <a:pt x="16557" y="7916"/>
                  <a:pt x="16469" y="7940"/>
                  <a:pt x="16468" y="8025"/>
                </a:cubicBezTo>
                <a:cubicBezTo>
                  <a:pt x="16468" y="8084"/>
                  <a:pt x="16441" y="8154"/>
                  <a:pt x="16408" y="8180"/>
                </a:cubicBezTo>
                <a:cubicBezTo>
                  <a:pt x="16289" y="8275"/>
                  <a:pt x="16353" y="8327"/>
                  <a:pt x="16612" y="8347"/>
                </a:cubicBezTo>
                <a:cubicBezTo>
                  <a:pt x="16933" y="8372"/>
                  <a:pt x="16984" y="8558"/>
                  <a:pt x="16673" y="8569"/>
                </a:cubicBezTo>
                <a:cubicBezTo>
                  <a:pt x="16343" y="8580"/>
                  <a:pt x="16324" y="8590"/>
                  <a:pt x="16424" y="8685"/>
                </a:cubicBezTo>
                <a:cubicBezTo>
                  <a:pt x="16489" y="8748"/>
                  <a:pt x="16491" y="8789"/>
                  <a:pt x="16433" y="8818"/>
                </a:cubicBezTo>
                <a:cubicBezTo>
                  <a:pt x="16268" y="8899"/>
                  <a:pt x="16350" y="8981"/>
                  <a:pt x="16594" y="8981"/>
                </a:cubicBezTo>
                <a:cubicBezTo>
                  <a:pt x="16859" y="8981"/>
                  <a:pt x="17001" y="9134"/>
                  <a:pt x="16849" y="9254"/>
                </a:cubicBezTo>
                <a:cubicBezTo>
                  <a:pt x="16785" y="9305"/>
                  <a:pt x="16730" y="9306"/>
                  <a:pt x="16653" y="9254"/>
                </a:cubicBezTo>
                <a:cubicBezTo>
                  <a:pt x="16505" y="9157"/>
                  <a:pt x="16388" y="9238"/>
                  <a:pt x="16376" y="9447"/>
                </a:cubicBezTo>
                <a:cubicBezTo>
                  <a:pt x="16367" y="9597"/>
                  <a:pt x="16400" y="9624"/>
                  <a:pt x="16620" y="9641"/>
                </a:cubicBezTo>
                <a:cubicBezTo>
                  <a:pt x="17243" y="9690"/>
                  <a:pt x="17326" y="9676"/>
                  <a:pt x="17377" y="9515"/>
                </a:cubicBezTo>
                <a:cubicBezTo>
                  <a:pt x="17408" y="9415"/>
                  <a:pt x="17380" y="9322"/>
                  <a:pt x="17299" y="9258"/>
                </a:cubicBezTo>
                <a:cubicBezTo>
                  <a:pt x="17185" y="9167"/>
                  <a:pt x="17185" y="9142"/>
                  <a:pt x="17304" y="8999"/>
                </a:cubicBezTo>
                <a:cubicBezTo>
                  <a:pt x="17411" y="8869"/>
                  <a:pt x="17417" y="8804"/>
                  <a:pt x="17341" y="8643"/>
                </a:cubicBezTo>
                <a:cubicBezTo>
                  <a:pt x="17275" y="8505"/>
                  <a:pt x="17273" y="8410"/>
                  <a:pt x="17333" y="8320"/>
                </a:cubicBezTo>
                <a:cubicBezTo>
                  <a:pt x="17380" y="8251"/>
                  <a:pt x="17399" y="8130"/>
                  <a:pt x="17374" y="8050"/>
                </a:cubicBezTo>
                <a:cubicBezTo>
                  <a:pt x="17333" y="7922"/>
                  <a:pt x="17278" y="7905"/>
                  <a:pt x="16899" y="7911"/>
                </a:cubicBezTo>
                <a:close/>
                <a:moveTo>
                  <a:pt x="2990" y="8012"/>
                </a:moveTo>
                <a:cubicBezTo>
                  <a:pt x="2911" y="8012"/>
                  <a:pt x="2847" y="8039"/>
                  <a:pt x="2847" y="8072"/>
                </a:cubicBezTo>
                <a:cubicBezTo>
                  <a:pt x="2847" y="8105"/>
                  <a:pt x="2826" y="8174"/>
                  <a:pt x="2801" y="8226"/>
                </a:cubicBezTo>
                <a:cubicBezTo>
                  <a:pt x="2769" y="8292"/>
                  <a:pt x="2813" y="8319"/>
                  <a:pt x="2954" y="8319"/>
                </a:cubicBezTo>
                <a:cubicBezTo>
                  <a:pt x="3112" y="8319"/>
                  <a:pt x="3152" y="8288"/>
                  <a:pt x="3143" y="8165"/>
                </a:cubicBezTo>
                <a:cubicBezTo>
                  <a:pt x="3136" y="8066"/>
                  <a:pt x="3082" y="8012"/>
                  <a:pt x="2990" y="8012"/>
                </a:cubicBezTo>
                <a:close/>
                <a:moveTo>
                  <a:pt x="3593" y="8020"/>
                </a:moveTo>
                <a:cubicBezTo>
                  <a:pt x="3522" y="8026"/>
                  <a:pt x="3497" y="8062"/>
                  <a:pt x="3497" y="8142"/>
                </a:cubicBezTo>
                <a:cubicBezTo>
                  <a:pt x="3497" y="8249"/>
                  <a:pt x="3539" y="8275"/>
                  <a:pt x="3680" y="8259"/>
                </a:cubicBezTo>
                <a:cubicBezTo>
                  <a:pt x="3780" y="8248"/>
                  <a:pt x="3864" y="8195"/>
                  <a:pt x="3864" y="8142"/>
                </a:cubicBezTo>
                <a:cubicBezTo>
                  <a:pt x="3864" y="8089"/>
                  <a:pt x="3780" y="8036"/>
                  <a:pt x="3680" y="8024"/>
                </a:cubicBezTo>
                <a:cubicBezTo>
                  <a:pt x="3644" y="8020"/>
                  <a:pt x="3617" y="8019"/>
                  <a:pt x="3593" y="8020"/>
                </a:cubicBezTo>
                <a:close/>
                <a:moveTo>
                  <a:pt x="3008" y="8658"/>
                </a:moveTo>
                <a:cubicBezTo>
                  <a:pt x="2922" y="8658"/>
                  <a:pt x="2851" y="8720"/>
                  <a:pt x="2829" y="8812"/>
                </a:cubicBezTo>
                <a:cubicBezTo>
                  <a:pt x="2799" y="8936"/>
                  <a:pt x="2825" y="8965"/>
                  <a:pt x="2971" y="8965"/>
                </a:cubicBezTo>
                <a:cubicBezTo>
                  <a:pt x="3106" y="8965"/>
                  <a:pt x="3152" y="8927"/>
                  <a:pt x="3152" y="8812"/>
                </a:cubicBezTo>
                <a:cubicBezTo>
                  <a:pt x="3152" y="8708"/>
                  <a:pt x="3104" y="8658"/>
                  <a:pt x="3008" y="8658"/>
                </a:cubicBezTo>
                <a:close/>
                <a:moveTo>
                  <a:pt x="3700" y="8693"/>
                </a:moveTo>
                <a:cubicBezTo>
                  <a:pt x="3616" y="8698"/>
                  <a:pt x="3528" y="8738"/>
                  <a:pt x="3511" y="8809"/>
                </a:cubicBezTo>
                <a:cubicBezTo>
                  <a:pt x="3489" y="8901"/>
                  <a:pt x="3526" y="8923"/>
                  <a:pt x="3673" y="8906"/>
                </a:cubicBezTo>
                <a:cubicBezTo>
                  <a:pt x="3778" y="8895"/>
                  <a:pt x="3864" y="8841"/>
                  <a:pt x="3864" y="8787"/>
                </a:cubicBezTo>
                <a:cubicBezTo>
                  <a:pt x="3864" y="8717"/>
                  <a:pt x="3783" y="8688"/>
                  <a:pt x="3700" y="8693"/>
                </a:cubicBezTo>
                <a:close/>
                <a:moveTo>
                  <a:pt x="3008" y="9305"/>
                </a:moveTo>
                <a:cubicBezTo>
                  <a:pt x="2922" y="9305"/>
                  <a:pt x="2851" y="9366"/>
                  <a:pt x="2829" y="9458"/>
                </a:cubicBezTo>
                <a:cubicBezTo>
                  <a:pt x="2799" y="9582"/>
                  <a:pt x="2825" y="9612"/>
                  <a:pt x="2971" y="9612"/>
                </a:cubicBezTo>
                <a:cubicBezTo>
                  <a:pt x="3106" y="9612"/>
                  <a:pt x="3152" y="9574"/>
                  <a:pt x="3152" y="9458"/>
                </a:cubicBezTo>
                <a:cubicBezTo>
                  <a:pt x="3152" y="9355"/>
                  <a:pt x="3104" y="9305"/>
                  <a:pt x="3008" y="9305"/>
                </a:cubicBezTo>
                <a:close/>
                <a:moveTo>
                  <a:pt x="3673" y="9381"/>
                </a:moveTo>
                <a:cubicBezTo>
                  <a:pt x="3556" y="9367"/>
                  <a:pt x="3497" y="9395"/>
                  <a:pt x="3497" y="9462"/>
                </a:cubicBezTo>
                <a:cubicBezTo>
                  <a:pt x="3497" y="9528"/>
                  <a:pt x="3571" y="9563"/>
                  <a:pt x="3708" y="9563"/>
                </a:cubicBezTo>
                <a:cubicBezTo>
                  <a:pt x="3962" y="9563"/>
                  <a:pt x="3934" y="9411"/>
                  <a:pt x="3673" y="9381"/>
                </a:cubicBezTo>
                <a:close/>
                <a:moveTo>
                  <a:pt x="7166" y="10540"/>
                </a:moveTo>
                <a:cubicBezTo>
                  <a:pt x="7123" y="10532"/>
                  <a:pt x="7065" y="10561"/>
                  <a:pt x="6994" y="10629"/>
                </a:cubicBezTo>
                <a:cubicBezTo>
                  <a:pt x="6938" y="10683"/>
                  <a:pt x="6842" y="10726"/>
                  <a:pt x="6781" y="10726"/>
                </a:cubicBezTo>
                <a:cubicBezTo>
                  <a:pt x="6719" y="10726"/>
                  <a:pt x="6669" y="10753"/>
                  <a:pt x="6669" y="10784"/>
                </a:cubicBezTo>
                <a:cubicBezTo>
                  <a:pt x="6669" y="10839"/>
                  <a:pt x="6802" y="10886"/>
                  <a:pt x="7239" y="10987"/>
                </a:cubicBezTo>
                <a:cubicBezTo>
                  <a:pt x="7584" y="11067"/>
                  <a:pt x="7567" y="11073"/>
                  <a:pt x="7563" y="10871"/>
                </a:cubicBezTo>
                <a:cubicBezTo>
                  <a:pt x="7563" y="10845"/>
                  <a:pt x="7499" y="10823"/>
                  <a:pt x="7421" y="10823"/>
                </a:cubicBezTo>
                <a:cubicBezTo>
                  <a:pt x="7336" y="10823"/>
                  <a:pt x="7268" y="10766"/>
                  <a:pt x="7252" y="10678"/>
                </a:cubicBezTo>
                <a:cubicBezTo>
                  <a:pt x="7237" y="10594"/>
                  <a:pt x="7209" y="10548"/>
                  <a:pt x="7166" y="10540"/>
                </a:cubicBezTo>
                <a:close/>
                <a:moveTo>
                  <a:pt x="8071" y="10541"/>
                </a:moveTo>
                <a:lnTo>
                  <a:pt x="8085" y="10747"/>
                </a:lnTo>
                <a:lnTo>
                  <a:pt x="8097" y="10952"/>
                </a:lnTo>
                <a:lnTo>
                  <a:pt x="8760" y="10954"/>
                </a:lnTo>
                <a:cubicBezTo>
                  <a:pt x="9124" y="10954"/>
                  <a:pt x="9450" y="10976"/>
                  <a:pt x="9482" y="11002"/>
                </a:cubicBezTo>
                <a:cubicBezTo>
                  <a:pt x="9566" y="11068"/>
                  <a:pt x="9761" y="10925"/>
                  <a:pt x="9759" y="10799"/>
                </a:cubicBezTo>
                <a:cubicBezTo>
                  <a:pt x="9757" y="10607"/>
                  <a:pt x="9624" y="10500"/>
                  <a:pt x="9495" y="10585"/>
                </a:cubicBezTo>
                <a:cubicBezTo>
                  <a:pt x="9431" y="10627"/>
                  <a:pt x="9352" y="10640"/>
                  <a:pt x="9320" y="10615"/>
                </a:cubicBezTo>
                <a:cubicBezTo>
                  <a:pt x="9287" y="10589"/>
                  <a:pt x="8994" y="10562"/>
                  <a:pt x="8667" y="10554"/>
                </a:cubicBezTo>
                <a:lnTo>
                  <a:pt x="8071" y="10541"/>
                </a:lnTo>
                <a:close/>
                <a:moveTo>
                  <a:pt x="5786" y="10613"/>
                </a:moveTo>
                <a:cubicBezTo>
                  <a:pt x="5748" y="10609"/>
                  <a:pt x="5711" y="10623"/>
                  <a:pt x="5663" y="10654"/>
                </a:cubicBezTo>
                <a:cubicBezTo>
                  <a:pt x="5595" y="10699"/>
                  <a:pt x="5526" y="10707"/>
                  <a:pt x="5499" y="10674"/>
                </a:cubicBezTo>
                <a:cubicBezTo>
                  <a:pt x="5442" y="10600"/>
                  <a:pt x="4974" y="10637"/>
                  <a:pt x="4839" y="10726"/>
                </a:cubicBezTo>
                <a:cubicBezTo>
                  <a:pt x="4770" y="10771"/>
                  <a:pt x="4667" y="10762"/>
                  <a:pt x="4507" y="10697"/>
                </a:cubicBezTo>
                <a:cubicBezTo>
                  <a:pt x="4240" y="10586"/>
                  <a:pt x="4253" y="10583"/>
                  <a:pt x="4217" y="10789"/>
                </a:cubicBezTo>
                <a:cubicBezTo>
                  <a:pt x="4191" y="10931"/>
                  <a:pt x="4220" y="10949"/>
                  <a:pt x="4473" y="10959"/>
                </a:cubicBezTo>
                <a:cubicBezTo>
                  <a:pt x="4630" y="10965"/>
                  <a:pt x="4801" y="10943"/>
                  <a:pt x="4853" y="10909"/>
                </a:cubicBezTo>
                <a:cubicBezTo>
                  <a:pt x="4912" y="10871"/>
                  <a:pt x="4968" y="10876"/>
                  <a:pt x="5003" y="10921"/>
                </a:cubicBezTo>
                <a:cubicBezTo>
                  <a:pt x="5042" y="10971"/>
                  <a:pt x="5089" y="10970"/>
                  <a:pt x="5171" y="10916"/>
                </a:cubicBezTo>
                <a:cubicBezTo>
                  <a:pt x="5250" y="10864"/>
                  <a:pt x="5318" y="10861"/>
                  <a:pt x="5388" y="10906"/>
                </a:cubicBezTo>
                <a:cubicBezTo>
                  <a:pt x="5444" y="10942"/>
                  <a:pt x="5686" y="10966"/>
                  <a:pt x="5925" y="10961"/>
                </a:cubicBezTo>
                <a:cubicBezTo>
                  <a:pt x="6164" y="10956"/>
                  <a:pt x="6376" y="10974"/>
                  <a:pt x="6397" y="11000"/>
                </a:cubicBezTo>
                <a:cubicBezTo>
                  <a:pt x="6418" y="11027"/>
                  <a:pt x="6456" y="11050"/>
                  <a:pt x="6483" y="11050"/>
                </a:cubicBezTo>
                <a:cubicBezTo>
                  <a:pt x="6511" y="11050"/>
                  <a:pt x="6510" y="11030"/>
                  <a:pt x="6480" y="11007"/>
                </a:cubicBezTo>
                <a:cubicBezTo>
                  <a:pt x="6451" y="10983"/>
                  <a:pt x="6463" y="10929"/>
                  <a:pt x="6508" y="10886"/>
                </a:cubicBezTo>
                <a:cubicBezTo>
                  <a:pt x="6553" y="10843"/>
                  <a:pt x="6568" y="10761"/>
                  <a:pt x="6541" y="10704"/>
                </a:cubicBezTo>
                <a:cubicBezTo>
                  <a:pt x="6496" y="10613"/>
                  <a:pt x="6464" y="10611"/>
                  <a:pt x="6267" y="10692"/>
                </a:cubicBezTo>
                <a:cubicBezTo>
                  <a:pt x="6070" y="10773"/>
                  <a:pt x="6029" y="10771"/>
                  <a:pt x="5914" y="10680"/>
                </a:cubicBezTo>
                <a:cubicBezTo>
                  <a:pt x="5862" y="10638"/>
                  <a:pt x="5823" y="10617"/>
                  <a:pt x="5786" y="10613"/>
                </a:cubicBezTo>
                <a:close/>
                <a:moveTo>
                  <a:pt x="2926" y="10621"/>
                </a:moveTo>
                <a:cubicBezTo>
                  <a:pt x="2896" y="10609"/>
                  <a:pt x="2869" y="10645"/>
                  <a:pt x="2843" y="10728"/>
                </a:cubicBezTo>
                <a:cubicBezTo>
                  <a:pt x="2814" y="10816"/>
                  <a:pt x="2806" y="10910"/>
                  <a:pt x="2824" y="10936"/>
                </a:cubicBezTo>
                <a:cubicBezTo>
                  <a:pt x="2842" y="10963"/>
                  <a:pt x="2923" y="10984"/>
                  <a:pt x="3005" y="10984"/>
                </a:cubicBezTo>
                <a:cubicBezTo>
                  <a:pt x="3112" y="10984"/>
                  <a:pt x="3151" y="10941"/>
                  <a:pt x="3143" y="10830"/>
                </a:cubicBezTo>
                <a:cubicBezTo>
                  <a:pt x="3136" y="10744"/>
                  <a:pt x="3107" y="10687"/>
                  <a:pt x="3076" y="10702"/>
                </a:cubicBezTo>
                <a:cubicBezTo>
                  <a:pt x="3046" y="10717"/>
                  <a:pt x="2992" y="10692"/>
                  <a:pt x="2957" y="10648"/>
                </a:cubicBezTo>
                <a:cubicBezTo>
                  <a:pt x="2946" y="10634"/>
                  <a:pt x="2936" y="10624"/>
                  <a:pt x="2926" y="10621"/>
                </a:cubicBezTo>
                <a:close/>
                <a:moveTo>
                  <a:pt x="3706" y="10661"/>
                </a:moveTo>
                <a:cubicBezTo>
                  <a:pt x="3507" y="10661"/>
                  <a:pt x="3427" y="10778"/>
                  <a:pt x="3554" y="10880"/>
                </a:cubicBezTo>
                <a:cubicBezTo>
                  <a:pt x="3652" y="10958"/>
                  <a:pt x="3860" y="10892"/>
                  <a:pt x="3889" y="10774"/>
                </a:cubicBezTo>
                <a:cubicBezTo>
                  <a:pt x="3909" y="10691"/>
                  <a:pt x="3861" y="10661"/>
                  <a:pt x="3706" y="10661"/>
                </a:cubicBezTo>
                <a:close/>
                <a:moveTo>
                  <a:pt x="4970" y="11181"/>
                </a:moveTo>
                <a:cubicBezTo>
                  <a:pt x="4935" y="11184"/>
                  <a:pt x="4909" y="11207"/>
                  <a:pt x="4879" y="11249"/>
                </a:cubicBezTo>
                <a:cubicBezTo>
                  <a:pt x="4830" y="11317"/>
                  <a:pt x="4714" y="11343"/>
                  <a:pt x="4518" y="11331"/>
                </a:cubicBezTo>
                <a:cubicBezTo>
                  <a:pt x="4262" y="11315"/>
                  <a:pt x="4229" y="11330"/>
                  <a:pt x="4229" y="11466"/>
                </a:cubicBezTo>
                <a:cubicBezTo>
                  <a:pt x="4229" y="11612"/>
                  <a:pt x="4251" y="11618"/>
                  <a:pt x="4696" y="11599"/>
                </a:cubicBezTo>
                <a:cubicBezTo>
                  <a:pt x="4953" y="11588"/>
                  <a:pt x="5174" y="11576"/>
                  <a:pt x="5185" y="11573"/>
                </a:cubicBezTo>
                <a:cubicBezTo>
                  <a:pt x="5196" y="11570"/>
                  <a:pt x="5220" y="11574"/>
                  <a:pt x="5238" y="11583"/>
                </a:cubicBezTo>
                <a:cubicBezTo>
                  <a:pt x="5301" y="11615"/>
                  <a:pt x="5612" y="11351"/>
                  <a:pt x="5612" y="11266"/>
                </a:cubicBezTo>
                <a:cubicBezTo>
                  <a:pt x="5612" y="11166"/>
                  <a:pt x="5401" y="11148"/>
                  <a:pt x="5328" y="11242"/>
                </a:cubicBezTo>
                <a:cubicBezTo>
                  <a:pt x="5297" y="11282"/>
                  <a:pt x="5218" y="11276"/>
                  <a:pt x="5116" y="11226"/>
                </a:cubicBezTo>
                <a:cubicBezTo>
                  <a:pt x="5048" y="11194"/>
                  <a:pt x="5005" y="11178"/>
                  <a:pt x="4970" y="11181"/>
                </a:cubicBezTo>
                <a:close/>
                <a:moveTo>
                  <a:pt x="7878" y="11187"/>
                </a:moveTo>
                <a:cubicBezTo>
                  <a:pt x="7860" y="11185"/>
                  <a:pt x="7840" y="11203"/>
                  <a:pt x="7811" y="11240"/>
                </a:cubicBezTo>
                <a:cubicBezTo>
                  <a:pt x="7725" y="11351"/>
                  <a:pt x="7315" y="11373"/>
                  <a:pt x="7265" y="11269"/>
                </a:cubicBezTo>
                <a:cubicBezTo>
                  <a:pt x="7225" y="11187"/>
                  <a:pt x="6883" y="11191"/>
                  <a:pt x="6638" y="11276"/>
                </a:cubicBezTo>
                <a:cubicBezTo>
                  <a:pt x="6545" y="11308"/>
                  <a:pt x="6423" y="11298"/>
                  <a:pt x="6327" y="11250"/>
                </a:cubicBezTo>
                <a:cubicBezTo>
                  <a:pt x="6207" y="11190"/>
                  <a:pt x="6140" y="11190"/>
                  <a:pt x="6055" y="11246"/>
                </a:cubicBezTo>
                <a:cubicBezTo>
                  <a:pt x="5993" y="11287"/>
                  <a:pt x="5951" y="11344"/>
                  <a:pt x="5960" y="11374"/>
                </a:cubicBezTo>
                <a:cubicBezTo>
                  <a:pt x="5970" y="11404"/>
                  <a:pt x="5910" y="11469"/>
                  <a:pt x="5827" y="11518"/>
                </a:cubicBezTo>
                <a:cubicBezTo>
                  <a:pt x="5694" y="11597"/>
                  <a:pt x="5730" y="11606"/>
                  <a:pt x="6152" y="11601"/>
                </a:cubicBezTo>
                <a:cubicBezTo>
                  <a:pt x="6414" y="11598"/>
                  <a:pt x="6738" y="11615"/>
                  <a:pt x="6872" y="11638"/>
                </a:cubicBezTo>
                <a:cubicBezTo>
                  <a:pt x="7006" y="11662"/>
                  <a:pt x="7189" y="11665"/>
                  <a:pt x="7279" y="11646"/>
                </a:cubicBezTo>
                <a:cubicBezTo>
                  <a:pt x="7449" y="11608"/>
                  <a:pt x="7607" y="11606"/>
                  <a:pt x="7806" y="11642"/>
                </a:cubicBezTo>
                <a:cubicBezTo>
                  <a:pt x="7939" y="11666"/>
                  <a:pt x="8016" y="11431"/>
                  <a:pt x="7932" y="11257"/>
                </a:cubicBezTo>
                <a:cubicBezTo>
                  <a:pt x="7911" y="11213"/>
                  <a:pt x="7895" y="11190"/>
                  <a:pt x="7878" y="11187"/>
                </a:cubicBezTo>
                <a:close/>
                <a:moveTo>
                  <a:pt x="2968" y="11308"/>
                </a:moveTo>
                <a:cubicBezTo>
                  <a:pt x="2901" y="11308"/>
                  <a:pt x="2847" y="11335"/>
                  <a:pt x="2847" y="11368"/>
                </a:cubicBezTo>
                <a:cubicBezTo>
                  <a:pt x="2847" y="11400"/>
                  <a:pt x="2826" y="11470"/>
                  <a:pt x="2801" y="11521"/>
                </a:cubicBezTo>
                <a:cubicBezTo>
                  <a:pt x="2768" y="11589"/>
                  <a:pt x="2815" y="11615"/>
                  <a:pt x="2968" y="11615"/>
                </a:cubicBezTo>
                <a:cubicBezTo>
                  <a:pt x="3121" y="11615"/>
                  <a:pt x="3169" y="11589"/>
                  <a:pt x="3137" y="11521"/>
                </a:cubicBezTo>
                <a:cubicBezTo>
                  <a:pt x="3112" y="11470"/>
                  <a:pt x="3090" y="11400"/>
                  <a:pt x="3090" y="11368"/>
                </a:cubicBezTo>
                <a:cubicBezTo>
                  <a:pt x="3090" y="11335"/>
                  <a:pt x="3035" y="11308"/>
                  <a:pt x="2968" y="11308"/>
                </a:cubicBezTo>
                <a:close/>
                <a:moveTo>
                  <a:pt x="3593" y="11316"/>
                </a:moveTo>
                <a:cubicBezTo>
                  <a:pt x="3522" y="11322"/>
                  <a:pt x="3497" y="11358"/>
                  <a:pt x="3497" y="11438"/>
                </a:cubicBezTo>
                <a:cubicBezTo>
                  <a:pt x="3497" y="11544"/>
                  <a:pt x="3539" y="11570"/>
                  <a:pt x="3680" y="11555"/>
                </a:cubicBezTo>
                <a:cubicBezTo>
                  <a:pt x="3780" y="11543"/>
                  <a:pt x="3864" y="11491"/>
                  <a:pt x="3864" y="11438"/>
                </a:cubicBezTo>
                <a:cubicBezTo>
                  <a:pt x="3864" y="11385"/>
                  <a:pt x="3780" y="11331"/>
                  <a:pt x="3680" y="11320"/>
                </a:cubicBezTo>
                <a:cubicBezTo>
                  <a:pt x="3644" y="11316"/>
                  <a:pt x="3617" y="11314"/>
                  <a:pt x="3593" y="11316"/>
                </a:cubicBezTo>
                <a:close/>
                <a:moveTo>
                  <a:pt x="5767" y="11838"/>
                </a:moveTo>
                <a:cubicBezTo>
                  <a:pt x="5738" y="11845"/>
                  <a:pt x="5711" y="11867"/>
                  <a:pt x="5683" y="11906"/>
                </a:cubicBezTo>
                <a:cubicBezTo>
                  <a:pt x="5641" y="11966"/>
                  <a:pt x="5555" y="11997"/>
                  <a:pt x="5485" y="11976"/>
                </a:cubicBezTo>
                <a:cubicBezTo>
                  <a:pt x="5418" y="11955"/>
                  <a:pt x="5286" y="11992"/>
                  <a:pt x="5195" y="12058"/>
                </a:cubicBezTo>
                <a:cubicBezTo>
                  <a:pt x="5037" y="12172"/>
                  <a:pt x="5023" y="12173"/>
                  <a:pt x="4925" y="12067"/>
                </a:cubicBezTo>
                <a:cubicBezTo>
                  <a:pt x="4776" y="11905"/>
                  <a:pt x="4229" y="11910"/>
                  <a:pt x="4229" y="12073"/>
                </a:cubicBezTo>
                <a:cubicBezTo>
                  <a:pt x="4229" y="12139"/>
                  <a:pt x="4311" y="12223"/>
                  <a:pt x="4412" y="12259"/>
                </a:cubicBezTo>
                <a:cubicBezTo>
                  <a:pt x="4512" y="12295"/>
                  <a:pt x="4668" y="12303"/>
                  <a:pt x="4757" y="12277"/>
                </a:cubicBezTo>
                <a:cubicBezTo>
                  <a:pt x="4846" y="12251"/>
                  <a:pt x="5015" y="12253"/>
                  <a:pt x="5133" y="12280"/>
                </a:cubicBezTo>
                <a:cubicBezTo>
                  <a:pt x="5250" y="12306"/>
                  <a:pt x="5396" y="12304"/>
                  <a:pt x="5458" y="12273"/>
                </a:cubicBezTo>
                <a:cubicBezTo>
                  <a:pt x="5519" y="12243"/>
                  <a:pt x="5649" y="12233"/>
                  <a:pt x="5745" y="12253"/>
                </a:cubicBezTo>
                <a:cubicBezTo>
                  <a:pt x="5842" y="12272"/>
                  <a:pt x="5944" y="12257"/>
                  <a:pt x="5974" y="12218"/>
                </a:cubicBezTo>
                <a:cubicBezTo>
                  <a:pt x="6036" y="12139"/>
                  <a:pt x="6367" y="12123"/>
                  <a:pt x="6459" y="12196"/>
                </a:cubicBezTo>
                <a:cubicBezTo>
                  <a:pt x="6549" y="12268"/>
                  <a:pt x="7102" y="12272"/>
                  <a:pt x="7211" y="12202"/>
                </a:cubicBezTo>
                <a:cubicBezTo>
                  <a:pt x="7266" y="12167"/>
                  <a:pt x="7324" y="12166"/>
                  <a:pt x="7350" y="12200"/>
                </a:cubicBezTo>
                <a:cubicBezTo>
                  <a:pt x="7409" y="12276"/>
                  <a:pt x="9101" y="12275"/>
                  <a:pt x="9160" y="12200"/>
                </a:cubicBezTo>
                <a:cubicBezTo>
                  <a:pt x="9186" y="12166"/>
                  <a:pt x="9249" y="12172"/>
                  <a:pt x="9309" y="12211"/>
                </a:cubicBezTo>
                <a:cubicBezTo>
                  <a:pt x="9401" y="12271"/>
                  <a:pt x="9895" y="12302"/>
                  <a:pt x="10248" y="12269"/>
                </a:cubicBezTo>
                <a:cubicBezTo>
                  <a:pt x="10315" y="12262"/>
                  <a:pt x="10447" y="12277"/>
                  <a:pt x="10542" y="12302"/>
                </a:cubicBezTo>
                <a:cubicBezTo>
                  <a:pt x="10677" y="12336"/>
                  <a:pt x="10726" y="12315"/>
                  <a:pt x="10763" y="12202"/>
                </a:cubicBezTo>
                <a:cubicBezTo>
                  <a:pt x="10836" y="11983"/>
                  <a:pt x="10697" y="11896"/>
                  <a:pt x="10367" y="11955"/>
                </a:cubicBezTo>
                <a:cubicBezTo>
                  <a:pt x="10212" y="11983"/>
                  <a:pt x="10064" y="11981"/>
                  <a:pt x="10041" y="11950"/>
                </a:cubicBezTo>
                <a:cubicBezTo>
                  <a:pt x="10017" y="11920"/>
                  <a:pt x="9945" y="11912"/>
                  <a:pt x="9878" y="11932"/>
                </a:cubicBezTo>
                <a:cubicBezTo>
                  <a:pt x="9812" y="11952"/>
                  <a:pt x="9703" y="11933"/>
                  <a:pt x="9637" y="11889"/>
                </a:cubicBezTo>
                <a:cubicBezTo>
                  <a:pt x="9542" y="11826"/>
                  <a:pt x="9490" y="11827"/>
                  <a:pt x="9397" y="11888"/>
                </a:cubicBezTo>
                <a:cubicBezTo>
                  <a:pt x="9246" y="11987"/>
                  <a:pt x="8777" y="12012"/>
                  <a:pt x="8634" y="11928"/>
                </a:cubicBezTo>
                <a:cubicBezTo>
                  <a:pt x="8555" y="11882"/>
                  <a:pt x="8484" y="11905"/>
                  <a:pt x="8379" y="12017"/>
                </a:cubicBezTo>
                <a:lnTo>
                  <a:pt x="8233" y="12170"/>
                </a:lnTo>
                <a:lnTo>
                  <a:pt x="8008" y="12029"/>
                </a:lnTo>
                <a:cubicBezTo>
                  <a:pt x="7862" y="11938"/>
                  <a:pt x="7724" y="11902"/>
                  <a:pt x="7619" y="11928"/>
                </a:cubicBezTo>
                <a:cubicBezTo>
                  <a:pt x="7400" y="11983"/>
                  <a:pt x="6581" y="11997"/>
                  <a:pt x="6541" y="11945"/>
                </a:cubicBezTo>
                <a:cubicBezTo>
                  <a:pt x="6523" y="11923"/>
                  <a:pt x="6390" y="11911"/>
                  <a:pt x="6244" y="11918"/>
                </a:cubicBezTo>
                <a:cubicBezTo>
                  <a:pt x="6098" y="11926"/>
                  <a:pt x="5928" y="11902"/>
                  <a:pt x="5868" y="11865"/>
                </a:cubicBezTo>
                <a:cubicBezTo>
                  <a:pt x="5828" y="11841"/>
                  <a:pt x="5796" y="11832"/>
                  <a:pt x="5767" y="11838"/>
                </a:cubicBezTo>
                <a:close/>
                <a:moveTo>
                  <a:pt x="3008" y="11954"/>
                </a:moveTo>
                <a:cubicBezTo>
                  <a:pt x="2922" y="11954"/>
                  <a:pt x="2851" y="12015"/>
                  <a:pt x="2829" y="12108"/>
                </a:cubicBezTo>
                <a:cubicBezTo>
                  <a:pt x="2799" y="12232"/>
                  <a:pt x="2825" y="12261"/>
                  <a:pt x="2971" y="12261"/>
                </a:cubicBezTo>
                <a:cubicBezTo>
                  <a:pt x="3106" y="12261"/>
                  <a:pt x="3152" y="12223"/>
                  <a:pt x="3152" y="12108"/>
                </a:cubicBezTo>
                <a:cubicBezTo>
                  <a:pt x="3152" y="12004"/>
                  <a:pt x="3104" y="11954"/>
                  <a:pt x="3008" y="11954"/>
                </a:cubicBezTo>
                <a:close/>
                <a:moveTo>
                  <a:pt x="3701" y="11987"/>
                </a:moveTo>
                <a:cubicBezTo>
                  <a:pt x="3613" y="11987"/>
                  <a:pt x="3528" y="12038"/>
                  <a:pt x="3513" y="12100"/>
                </a:cubicBezTo>
                <a:cubicBezTo>
                  <a:pt x="3492" y="12185"/>
                  <a:pt x="3540" y="12213"/>
                  <a:pt x="3701" y="12213"/>
                </a:cubicBezTo>
                <a:cubicBezTo>
                  <a:pt x="3863" y="12213"/>
                  <a:pt x="3909" y="12185"/>
                  <a:pt x="3889" y="12100"/>
                </a:cubicBezTo>
                <a:cubicBezTo>
                  <a:pt x="3873" y="12038"/>
                  <a:pt x="3790" y="11987"/>
                  <a:pt x="3701" y="11987"/>
                </a:cubicBezTo>
                <a:close/>
                <a:moveTo>
                  <a:pt x="8224" y="13142"/>
                </a:moveTo>
                <a:cubicBezTo>
                  <a:pt x="8186" y="13138"/>
                  <a:pt x="8146" y="13143"/>
                  <a:pt x="8117" y="13157"/>
                </a:cubicBezTo>
                <a:cubicBezTo>
                  <a:pt x="7985" y="13222"/>
                  <a:pt x="7712" y="13222"/>
                  <a:pt x="7579" y="13157"/>
                </a:cubicBezTo>
                <a:cubicBezTo>
                  <a:pt x="7522" y="13129"/>
                  <a:pt x="7421" y="13141"/>
                  <a:pt x="7356" y="13184"/>
                </a:cubicBezTo>
                <a:cubicBezTo>
                  <a:pt x="7288" y="13229"/>
                  <a:pt x="7136" y="13247"/>
                  <a:pt x="6997" y="13225"/>
                </a:cubicBezTo>
                <a:cubicBezTo>
                  <a:pt x="6865" y="13204"/>
                  <a:pt x="6739" y="13209"/>
                  <a:pt x="6717" y="13237"/>
                </a:cubicBezTo>
                <a:cubicBezTo>
                  <a:pt x="6695" y="13265"/>
                  <a:pt x="6540" y="13279"/>
                  <a:pt x="6372" y="13269"/>
                </a:cubicBezTo>
                <a:cubicBezTo>
                  <a:pt x="6172" y="13256"/>
                  <a:pt x="6014" y="13288"/>
                  <a:pt x="5914" y="13360"/>
                </a:cubicBezTo>
                <a:cubicBezTo>
                  <a:pt x="5770" y="13463"/>
                  <a:pt x="5755" y="13462"/>
                  <a:pt x="5626" y="13335"/>
                </a:cubicBezTo>
                <a:cubicBezTo>
                  <a:pt x="5513" y="13223"/>
                  <a:pt x="5422" y="13205"/>
                  <a:pt x="5083" y="13227"/>
                </a:cubicBezTo>
                <a:cubicBezTo>
                  <a:pt x="4859" y="13242"/>
                  <a:pt x="4577" y="13253"/>
                  <a:pt x="4455" y="13253"/>
                </a:cubicBezTo>
                <a:cubicBezTo>
                  <a:pt x="4267" y="13252"/>
                  <a:pt x="4235" y="13278"/>
                  <a:pt x="4249" y="13414"/>
                </a:cubicBezTo>
                <a:cubicBezTo>
                  <a:pt x="4265" y="13565"/>
                  <a:pt x="4293" y="13574"/>
                  <a:pt x="4675" y="13562"/>
                </a:cubicBezTo>
                <a:cubicBezTo>
                  <a:pt x="4900" y="13556"/>
                  <a:pt x="5129" y="13522"/>
                  <a:pt x="5185" y="13488"/>
                </a:cubicBezTo>
                <a:cubicBezTo>
                  <a:pt x="5241" y="13453"/>
                  <a:pt x="5286" y="13446"/>
                  <a:pt x="5286" y="13473"/>
                </a:cubicBezTo>
                <a:cubicBezTo>
                  <a:pt x="5286" y="13499"/>
                  <a:pt x="5345" y="13482"/>
                  <a:pt x="5417" y="13435"/>
                </a:cubicBezTo>
                <a:cubicBezTo>
                  <a:pt x="5528" y="13362"/>
                  <a:pt x="5564" y="13366"/>
                  <a:pt x="5656" y="13465"/>
                </a:cubicBezTo>
                <a:cubicBezTo>
                  <a:pt x="5715" y="13530"/>
                  <a:pt x="5795" y="13567"/>
                  <a:pt x="5834" y="13548"/>
                </a:cubicBezTo>
                <a:cubicBezTo>
                  <a:pt x="5872" y="13529"/>
                  <a:pt x="5957" y="13541"/>
                  <a:pt x="6022" y="13574"/>
                </a:cubicBezTo>
                <a:cubicBezTo>
                  <a:pt x="6176" y="13651"/>
                  <a:pt x="6183" y="13650"/>
                  <a:pt x="6449" y="13539"/>
                </a:cubicBezTo>
                <a:cubicBezTo>
                  <a:pt x="6622" y="13468"/>
                  <a:pt x="6685" y="13464"/>
                  <a:pt x="6714" y="13523"/>
                </a:cubicBezTo>
                <a:cubicBezTo>
                  <a:pt x="6741" y="13579"/>
                  <a:pt x="7031" y="13601"/>
                  <a:pt x="7707" y="13599"/>
                </a:cubicBezTo>
                <a:lnTo>
                  <a:pt x="8662" y="13597"/>
                </a:lnTo>
                <a:lnTo>
                  <a:pt x="8662" y="13405"/>
                </a:lnTo>
                <a:cubicBezTo>
                  <a:pt x="8662" y="13278"/>
                  <a:pt x="8625" y="13221"/>
                  <a:pt x="8552" y="13233"/>
                </a:cubicBezTo>
                <a:cubicBezTo>
                  <a:pt x="8492" y="13243"/>
                  <a:pt x="8391" y="13219"/>
                  <a:pt x="8331" y="13179"/>
                </a:cubicBezTo>
                <a:cubicBezTo>
                  <a:pt x="8301" y="13159"/>
                  <a:pt x="8263" y="13146"/>
                  <a:pt x="8224" y="13142"/>
                </a:cubicBezTo>
                <a:close/>
                <a:moveTo>
                  <a:pt x="9318" y="13182"/>
                </a:moveTo>
                <a:cubicBezTo>
                  <a:pt x="9159" y="13182"/>
                  <a:pt x="9003" y="13359"/>
                  <a:pt x="9060" y="13476"/>
                </a:cubicBezTo>
                <a:cubicBezTo>
                  <a:pt x="9087" y="13533"/>
                  <a:pt x="9173" y="13569"/>
                  <a:pt x="9250" y="13558"/>
                </a:cubicBezTo>
                <a:cubicBezTo>
                  <a:pt x="9420" y="13532"/>
                  <a:pt x="9484" y="13182"/>
                  <a:pt x="9318" y="13182"/>
                </a:cubicBezTo>
                <a:close/>
                <a:moveTo>
                  <a:pt x="12199" y="13190"/>
                </a:moveTo>
                <a:lnTo>
                  <a:pt x="11000" y="13202"/>
                </a:lnTo>
                <a:cubicBezTo>
                  <a:pt x="9802" y="13214"/>
                  <a:pt x="9800" y="13214"/>
                  <a:pt x="9773" y="13368"/>
                </a:cubicBezTo>
                <a:cubicBezTo>
                  <a:pt x="9758" y="13453"/>
                  <a:pt x="9793" y="13546"/>
                  <a:pt x="9850" y="13575"/>
                </a:cubicBezTo>
                <a:cubicBezTo>
                  <a:pt x="9908" y="13603"/>
                  <a:pt x="9989" y="13610"/>
                  <a:pt x="10030" y="13590"/>
                </a:cubicBezTo>
                <a:cubicBezTo>
                  <a:pt x="10071" y="13569"/>
                  <a:pt x="10576" y="13551"/>
                  <a:pt x="11152" y="13549"/>
                </a:cubicBezTo>
                <a:lnTo>
                  <a:pt x="12199" y="13545"/>
                </a:lnTo>
                <a:lnTo>
                  <a:pt x="12199" y="13368"/>
                </a:lnTo>
                <a:lnTo>
                  <a:pt x="12199" y="13190"/>
                </a:lnTo>
                <a:close/>
                <a:moveTo>
                  <a:pt x="13962" y="13194"/>
                </a:moveTo>
                <a:cubicBezTo>
                  <a:pt x="13792" y="13183"/>
                  <a:pt x="13606" y="13204"/>
                  <a:pt x="13549" y="13242"/>
                </a:cubicBezTo>
                <a:cubicBezTo>
                  <a:pt x="13492" y="13279"/>
                  <a:pt x="13420" y="13291"/>
                  <a:pt x="13389" y="13266"/>
                </a:cubicBezTo>
                <a:cubicBezTo>
                  <a:pt x="13294" y="13191"/>
                  <a:pt x="13064" y="13186"/>
                  <a:pt x="12954" y="13258"/>
                </a:cubicBezTo>
                <a:cubicBezTo>
                  <a:pt x="12880" y="13307"/>
                  <a:pt x="12815" y="13305"/>
                  <a:pt x="12729" y="13248"/>
                </a:cubicBezTo>
                <a:cubicBezTo>
                  <a:pt x="12630" y="13183"/>
                  <a:pt x="12599" y="13187"/>
                  <a:pt x="12558" y="13271"/>
                </a:cubicBezTo>
                <a:cubicBezTo>
                  <a:pt x="12531" y="13329"/>
                  <a:pt x="12527" y="13416"/>
                  <a:pt x="12551" y="13465"/>
                </a:cubicBezTo>
                <a:cubicBezTo>
                  <a:pt x="12584" y="13534"/>
                  <a:pt x="12795" y="13554"/>
                  <a:pt x="13448" y="13553"/>
                </a:cubicBezTo>
                <a:lnTo>
                  <a:pt x="14302" y="13550"/>
                </a:lnTo>
                <a:lnTo>
                  <a:pt x="14287" y="13383"/>
                </a:lnTo>
                <a:cubicBezTo>
                  <a:pt x="14273" y="13238"/>
                  <a:pt x="14229" y="13211"/>
                  <a:pt x="13962" y="13194"/>
                </a:cubicBezTo>
                <a:close/>
                <a:moveTo>
                  <a:pt x="2999" y="13247"/>
                </a:moveTo>
                <a:cubicBezTo>
                  <a:pt x="2890" y="13247"/>
                  <a:pt x="2847" y="13293"/>
                  <a:pt x="2847" y="13408"/>
                </a:cubicBezTo>
                <a:cubicBezTo>
                  <a:pt x="2847" y="13523"/>
                  <a:pt x="2890" y="13570"/>
                  <a:pt x="2999" y="13570"/>
                </a:cubicBezTo>
                <a:cubicBezTo>
                  <a:pt x="3107" y="13570"/>
                  <a:pt x="3152" y="13523"/>
                  <a:pt x="3152" y="13408"/>
                </a:cubicBezTo>
                <a:cubicBezTo>
                  <a:pt x="3152" y="13293"/>
                  <a:pt x="3107" y="13247"/>
                  <a:pt x="2999" y="13247"/>
                </a:cubicBezTo>
                <a:close/>
                <a:moveTo>
                  <a:pt x="3701" y="13312"/>
                </a:moveTo>
                <a:cubicBezTo>
                  <a:pt x="3575" y="13312"/>
                  <a:pt x="3497" y="13347"/>
                  <a:pt x="3497" y="13408"/>
                </a:cubicBezTo>
                <a:cubicBezTo>
                  <a:pt x="3497" y="13468"/>
                  <a:pt x="3575" y="13505"/>
                  <a:pt x="3701" y="13505"/>
                </a:cubicBezTo>
                <a:cubicBezTo>
                  <a:pt x="3828" y="13505"/>
                  <a:pt x="3904" y="13468"/>
                  <a:pt x="3904" y="13408"/>
                </a:cubicBezTo>
                <a:cubicBezTo>
                  <a:pt x="3904" y="13347"/>
                  <a:pt x="3828" y="13312"/>
                  <a:pt x="3701" y="13312"/>
                </a:cubicBezTo>
                <a:close/>
                <a:moveTo>
                  <a:pt x="4391" y="13828"/>
                </a:moveTo>
                <a:cubicBezTo>
                  <a:pt x="4272" y="13828"/>
                  <a:pt x="4229" y="13871"/>
                  <a:pt x="4229" y="13989"/>
                </a:cubicBezTo>
                <a:cubicBezTo>
                  <a:pt x="4229" y="14159"/>
                  <a:pt x="4211" y="14156"/>
                  <a:pt x="4935" y="14150"/>
                </a:cubicBezTo>
                <a:cubicBezTo>
                  <a:pt x="5121" y="14148"/>
                  <a:pt x="5297" y="14177"/>
                  <a:pt x="5326" y="14214"/>
                </a:cubicBezTo>
                <a:cubicBezTo>
                  <a:pt x="5392" y="14299"/>
                  <a:pt x="5506" y="14300"/>
                  <a:pt x="5572" y="14215"/>
                </a:cubicBezTo>
                <a:cubicBezTo>
                  <a:pt x="5600" y="14179"/>
                  <a:pt x="5665" y="14169"/>
                  <a:pt x="5716" y="14194"/>
                </a:cubicBezTo>
                <a:cubicBezTo>
                  <a:pt x="5853" y="14261"/>
                  <a:pt x="6580" y="14278"/>
                  <a:pt x="6629" y="14215"/>
                </a:cubicBezTo>
                <a:cubicBezTo>
                  <a:pt x="6652" y="14185"/>
                  <a:pt x="6788" y="14187"/>
                  <a:pt x="6931" y="14220"/>
                </a:cubicBezTo>
                <a:cubicBezTo>
                  <a:pt x="7117" y="14262"/>
                  <a:pt x="7208" y="14256"/>
                  <a:pt x="7254" y="14199"/>
                </a:cubicBezTo>
                <a:cubicBezTo>
                  <a:pt x="7418" y="13994"/>
                  <a:pt x="7256" y="13802"/>
                  <a:pt x="6988" y="13882"/>
                </a:cubicBezTo>
                <a:cubicBezTo>
                  <a:pt x="6874" y="13916"/>
                  <a:pt x="6711" y="13917"/>
                  <a:pt x="6601" y="13884"/>
                </a:cubicBezTo>
                <a:cubicBezTo>
                  <a:pt x="6491" y="13852"/>
                  <a:pt x="6355" y="13853"/>
                  <a:pt x="6279" y="13887"/>
                </a:cubicBezTo>
                <a:cubicBezTo>
                  <a:pt x="6201" y="13922"/>
                  <a:pt x="6070" y="13921"/>
                  <a:pt x="5953" y="13886"/>
                </a:cubicBezTo>
                <a:cubicBezTo>
                  <a:pt x="5839" y="13851"/>
                  <a:pt x="5648" y="13850"/>
                  <a:pt x="5501" y="13882"/>
                </a:cubicBezTo>
                <a:cubicBezTo>
                  <a:pt x="5360" y="13912"/>
                  <a:pt x="5197" y="13924"/>
                  <a:pt x="5139" y="13908"/>
                </a:cubicBezTo>
                <a:cubicBezTo>
                  <a:pt x="5080" y="13892"/>
                  <a:pt x="4964" y="13930"/>
                  <a:pt x="4880" y="13990"/>
                </a:cubicBezTo>
                <a:cubicBezTo>
                  <a:pt x="4717" y="14108"/>
                  <a:pt x="4554" y="14073"/>
                  <a:pt x="4554" y="13921"/>
                </a:cubicBezTo>
                <a:cubicBezTo>
                  <a:pt x="4554" y="13870"/>
                  <a:pt x="4481" y="13828"/>
                  <a:pt x="4391" y="13828"/>
                </a:cubicBezTo>
                <a:close/>
                <a:moveTo>
                  <a:pt x="3011" y="13887"/>
                </a:moveTo>
                <a:cubicBezTo>
                  <a:pt x="2937" y="13887"/>
                  <a:pt x="2854" y="13942"/>
                  <a:pt x="2827" y="14054"/>
                </a:cubicBezTo>
                <a:cubicBezTo>
                  <a:pt x="2796" y="14185"/>
                  <a:pt x="2821" y="14216"/>
                  <a:pt x="2960" y="14216"/>
                </a:cubicBezTo>
                <a:cubicBezTo>
                  <a:pt x="3086" y="14216"/>
                  <a:pt x="3134" y="14172"/>
                  <a:pt x="3143" y="14054"/>
                </a:cubicBezTo>
                <a:cubicBezTo>
                  <a:pt x="3151" y="13942"/>
                  <a:pt x="3086" y="13887"/>
                  <a:pt x="3011" y="13887"/>
                </a:cubicBezTo>
                <a:close/>
                <a:moveTo>
                  <a:pt x="3701" y="13957"/>
                </a:moveTo>
                <a:cubicBezTo>
                  <a:pt x="3575" y="13957"/>
                  <a:pt x="3497" y="13994"/>
                  <a:pt x="3497" y="14054"/>
                </a:cubicBezTo>
                <a:cubicBezTo>
                  <a:pt x="3497" y="14114"/>
                  <a:pt x="3575" y="14151"/>
                  <a:pt x="3701" y="14151"/>
                </a:cubicBezTo>
                <a:cubicBezTo>
                  <a:pt x="3828" y="14151"/>
                  <a:pt x="3904" y="14114"/>
                  <a:pt x="3904" y="14054"/>
                </a:cubicBezTo>
                <a:cubicBezTo>
                  <a:pt x="3904" y="13994"/>
                  <a:pt x="3828" y="13957"/>
                  <a:pt x="3701" y="13957"/>
                </a:cubicBezTo>
                <a:close/>
                <a:moveTo>
                  <a:pt x="8545" y="14475"/>
                </a:moveTo>
                <a:cubicBezTo>
                  <a:pt x="8400" y="14455"/>
                  <a:pt x="8164" y="14521"/>
                  <a:pt x="8015" y="14639"/>
                </a:cubicBezTo>
                <a:cubicBezTo>
                  <a:pt x="7901" y="14729"/>
                  <a:pt x="7808" y="14814"/>
                  <a:pt x="7808" y="14828"/>
                </a:cubicBezTo>
                <a:cubicBezTo>
                  <a:pt x="7808" y="14842"/>
                  <a:pt x="7953" y="14842"/>
                  <a:pt x="8131" y="14829"/>
                </a:cubicBezTo>
                <a:cubicBezTo>
                  <a:pt x="8310" y="14816"/>
                  <a:pt x="8474" y="14829"/>
                  <a:pt x="8495" y="14856"/>
                </a:cubicBezTo>
                <a:cubicBezTo>
                  <a:pt x="8551" y="14928"/>
                  <a:pt x="9345" y="14925"/>
                  <a:pt x="9402" y="14853"/>
                </a:cubicBezTo>
                <a:cubicBezTo>
                  <a:pt x="9429" y="14817"/>
                  <a:pt x="9488" y="14815"/>
                  <a:pt x="9543" y="14848"/>
                </a:cubicBezTo>
                <a:cubicBezTo>
                  <a:pt x="9594" y="14879"/>
                  <a:pt x="9717" y="14907"/>
                  <a:pt x="9813" y="14910"/>
                </a:cubicBezTo>
                <a:cubicBezTo>
                  <a:pt x="9959" y="14916"/>
                  <a:pt x="9988" y="14882"/>
                  <a:pt x="9988" y="14704"/>
                </a:cubicBezTo>
                <a:cubicBezTo>
                  <a:pt x="9988" y="14503"/>
                  <a:pt x="9972" y="14492"/>
                  <a:pt x="9731" y="14511"/>
                </a:cubicBezTo>
                <a:cubicBezTo>
                  <a:pt x="9590" y="14522"/>
                  <a:pt x="9474" y="14535"/>
                  <a:pt x="9474" y="14541"/>
                </a:cubicBezTo>
                <a:cubicBezTo>
                  <a:pt x="9474" y="14580"/>
                  <a:pt x="8683" y="14566"/>
                  <a:pt x="8651" y="14526"/>
                </a:cubicBezTo>
                <a:cubicBezTo>
                  <a:pt x="8630" y="14499"/>
                  <a:pt x="8593" y="14482"/>
                  <a:pt x="8545" y="14475"/>
                </a:cubicBezTo>
                <a:close/>
                <a:moveTo>
                  <a:pt x="10667" y="14477"/>
                </a:moveTo>
                <a:cubicBezTo>
                  <a:pt x="10626" y="14471"/>
                  <a:pt x="10569" y="14491"/>
                  <a:pt x="10528" y="14543"/>
                </a:cubicBezTo>
                <a:cubicBezTo>
                  <a:pt x="10499" y="14581"/>
                  <a:pt x="10424" y="14597"/>
                  <a:pt x="10361" y="14577"/>
                </a:cubicBezTo>
                <a:cubicBezTo>
                  <a:pt x="10277" y="14552"/>
                  <a:pt x="10248" y="14603"/>
                  <a:pt x="10248" y="14775"/>
                </a:cubicBezTo>
                <a:cubicBezTo>
                  <a:pt x="10248" y="14965"/>
                  <a:pt x="10268" y="14994"/>
                  <a:pt x="10360" y="14934"/>
                </a:cubicBezTo>
                <a:cubicBezTo>
                  <a:pt x="10421" y="14893"/>
                  <a:pt x="10526" y="14877"/>
                  <a:pt x="10593" y="14897"/>
                </a:cubicBezTo>
                <a:cubicBezTo>
                  <a:pt x="10727" y="14938"/>
                  <a:pt x="10856" y="14760"/>
                  <a:pt x="10736" y="14700"/>
                </a:cubicBezTo>
                <a:cubicBezTo>
                  <a:pt x="10695" y="14680"/>
                  <a:pt x="10682" y="14621"/>
                  <a:pt x="10708" y="14569"/>
                </a:cubicBezTo>
                <a:cubicBezTo>
                  <a:pt x="10734" y="14515"/>
                  <a:pt x="10708" y="14483"/>
                  <a:pt x="10667" y="14477"/>
                </a:cubicBezTo>
                <a:close/>
                <a:moveTo>
                  <a:pt x="5515" y="14478"/>
                </a:moveTo>
                <a:cubicBezTo>
                  <a:pt x="5458" y="14482"/>
                  <a:pt x="5385" y="14519"/>
                  <a:pt x="5321" y="14587"/>
                </a:cubicBezTo>
                <a:cubicBezTo>
                  <a:pt x="5222" y="14695"/>
                  <a:pt x="5215" y="14695"/>
                  <a:pt x="5162" y="14587"/>
                </a:cubicBezTo>
                <a:cubicBezTo>
                  <a:pt x="5095" y="14450"/>
                  <a:pt x="4990" y="14446"/>
                  <a:pt x="4698" y="14568"/>
                </a:cubicBezTo>
                <a:cubicBezTo>
                  <a:pt x="4566" y="14622"/>
                  <a:pt x="4457" y="14635"/>
                  <a:pt x="4429" y="14598"/>
                </a:cubicBezTo>
                <a:cubicBezTo>
                  <a:pt x="4351" y="14498"/>
                  <a:pt x="4229" y="14600"/>
                  <a:pt x="4229" y="14765"/>
                </a:cubicBezTo>
                <a:cubicBezTo>
                  <a:pt x="4229" y="14899"/>
                  <a:pt x="4264" y="14918"/>
                  <a:pt x="4494" y="14906"/>
                </a:cubicBezTo>
                <a:cubicBezTo>
                  <a:pt x="4639" y="14898"/>
                  <a:pt x="4801" y="14869"/>
                  <a:pt x="4854" y="14843"/>
                </a:cubicBezTo>
                <a:cubicBezTo>
                  <a:pt x="4907" y="14817"/>
                  <a:pt x="4975" y="14826"/>
                  <a:pt x="5004" y="14864"/>
                </a:cubicBezTo>
                <a:cubicBezTo>
                  <a:pt x="5041" y="14912"/>
                  <a:pt x="5092" y="14910"/>
                  <a:pt x="5171" y="14858"/>
                </a:cubicBezTo>
                <a:cubicBezTo>
                  <a:pt x="5234" y="14816"/>
                  <a:pt x="5286" y="14805"/>
                  <a:pt x="5286" y="14834"/>
                </a:cubicBezTo>
                <a:cubicBezTo>
                  <a:pt x="5286" y="14863"/>
                  <a:pt x="5335" y="14833"/>
                  <a:pt x="5396" y="14768"/>
                </a:cubicBezTo>
                <a:cubicBezTo>
                  <a:pt x="5513" y="14640"/>
                  <a:pt x="5693" y="14679"/>
                  <a:pt x="5693" y="14833"/>
                </a:cubicBezTo>
                <a:cubicBezTo>
                  <a:pt x="5693" y="14935"/>
                  <a:pt x="5820" y="14960"/>
                  <a:pt x="5889" y="14871"/>
                </a:cubicBezTo>
                <a:cubicBezTo>
                  <a:pt x="5936" y="14812"/>
                  <a:pt x="6281" y="14824"/>
                  <a:pt x="6415" y="14890"/>
                </a:cubicBezTo>
                <a:cubicBezTo>
                  <a:pt x="6460" y="14911"/>
                  <a:pt x="6518" y="14899"/>
                  <a:pt x="6547" y="14863"/>
                </a:cubicBezTo>
                <a:cubicBezTo>
                  <a:pt x="6575" y="14826"/>
                  <a:pt x="6643" y="14817"/>
                  <a:pt x="6695" y="14843"/>
                </a:cubicBezTo>
                <a:cubicBezTo>
                  <a:pt x="6832" y="14910"/>
                  <a:pt x="7646" y="14913"/>
                  <a:pt x="7698" y="14847"/>
                </a:cubicBezTo>
                <a:cubicBezTo>
                  <a:pt x="7722" y="14816"/>
                  <a:pt x="7701" y="14754"/>
                  <a:pt x="7653" y="14708"/>
                </a:cubicBezTo>
                <a:cubicBezTo>
                  <a:pt x="7605" y="14662"/>
                  <a:pt x="7583" y="14610"/>
                  <a:pt x="7605" y="14592"/>
                </a:cubicBezTo>
                <a:cubicBezTo>
                  <a:pt x="7627" y="14575"/>
                  <a:pt x="7599" y="14558"/>
                  <a:pt x="7543" y="14554"/>
                </a:cubicBezTo>
                <a:cubicBezTo>
                  <a:pt x="7487" y="14550"/>
                  <a:pt x="7283" y="14533"/>
                  <a:pt x="7090" y="14515"/>
                </a:cubicBezTo>
                <a:cubicBezTo>
                  <a:pt x="6897" y="14497"/>
                  <a:pt x="6659" y="14506"/>
                  <a:pt x="6562" y="14534"/>
                </a:cubicBezTo>
                <a:cubicBezTo>
                  <a:pt x="6458" y="14565"/>
                  <a:pt x="6326" y="14556"/>
                  <a:pt x="6239" y="14514"/>
                </a:cubicBezTo>
                <a:cubicBezTo>
                  <a:pt x="6119" y="14455"/>
                  <a:pt x="6066" y="14471"/>
                  <a:pt x="5945" y="14597"/>
                </a:cubicBezTo>
                <a:cubicBezTo>
                  <a:pt x="5795" y="14754"/>
                  <a:pt x="5612" y="14738"/>
                  <a:pt x="5612" y="14568"/>
                </a:cubicBezTo>
                <a:cubicBezTo>
                  <a:pt x="5612" y="14504"/>
                  <a:pt x="5572" y="14474"/>
                  <a:pt x="5515" y="14478"/>
                </a:cubicBezTo>
                <a:close/>
                <a:moveTo>
                  <a:pt x="2994" y="14566"/>
                </a:moveTo>
                <a:cubicBezTo>
                  <a:pt x="2925" y="14559"/>
                  <a:pt x="2850" y="14603"/>
                  <a:pt x="2826" y="14705"/>
                </a:cubicBezTo>
                <a:cubicBezTo>
                  <a:pt x="2805" y="14790"/>
                  <a:pt x="2808" y="14876"/>
                  <a:pt x="2833" y="14896"/>
                </a:cubicBezTo>
                <a:cubicBezTo>
                  <a:pt x="2941" y="14981"/>
                  <a:pt x="3127" y="14882"/>
                  <a:pt x="3127" y="14738"/>
                </a:cubicBezTo>
                <a:cubicBezTo>
                  <a:pt x="3127" y="14633"/>
                  <a:pt x="3063" y="14574"/>
                  <a:pt x="2994" y="14566"/>
                </a:cubicBezTo>
                <a:close/>
                <a:moveTo>
                  <a:pt x="3708" y="14603"/>
                </a:moveTo>
                <a:cubicBezTo>
                  <a:pt x="3571" y="14603"/>
                  <a:pt x="3497" y="14639"/>
                  <a:pt x="3497" y="14705"/>
                </a:cubicBezTo>
                <a:cubicBezTo>
                  <a:pt x="3497" y="14773"/>
                  <a:pt x="3556" y="14800"/>
                  <a:pt x="3673" y="14786"/>
                </a:cubicBezTo>
                <a:cubicBezTo>
                  <a:pt x="3934" y="14756"/>
                  <a:pt x="3962" y="14603"/>
                  <a:pt x="3708" y="14603"/>
                </a:cubicBezTo>
                <a:close/>
                <a:moveTo>
                  <a:pt x="4401" y="15121"/>
                </a:moveTo>
                <a:cubicBezTo>
                  <a:pt x="4259" y="15121"/>
                  <a:pt x="4229" y="15160"/>
                  <a:pt x="4229" y="15347"/>
                </a:cubicBezTo>
                <a:cubicBezTo>
                  <a:pt x="4229" y="15584"/>
                  <a:pt x="4343" y="15654"/>
                  <a:pt x="4413" y="15460"/>
                </a:cubicBezTo>
                <a:cubicBezTo>
                  <a:pt x="4436" y="15398"/>
                  <a:pt x="4481" y="15296"/>
                  <a:pt x="4514" y="15234"/>
                </a:cubicBezTo>
                <a:cubicBezTo>
                  <a:pt x="4559" y="15147"/>
                  <a:pt x="4532" y="15121"/>
                  <a:pt x="4401" y="15121"/>
                </a:cubicBezTo>
                <a:close/>
                <a:moveTo>
                  <a:pt x="5922" y="15137"/>
                </a:moveTo>
                <a:cubicBezTo>
                  <a:pt x="5806" y="15138"/>
                  <a:pt x="5695" y="15158"/>
                  <a:pt x="5640" y="15194"/>
                </a:cubicBezTo>
                <a:cubicBezTo>
                  <a:pt x="5584" y="15231"/>
                  <a:pt x="5503" y="15244"/>
                  <a:pt x="5459" y="15223"/>
                </a:cubicBezTo>
                <a:cubicBezTo>
                  <a:pt x="5416" y="15201"/>
                  <a:pt x="5355" y="15213"/>
                  <a:pt x="5326" y="15251"/>
                </a:cubicBezTo>
                <a:cubicBezTo>
                  <a:pt x="5297" y="15288"/>
                  <a:pt x="5200" y="15302"/>
                  <a:pt x="5111" y="15279"/>
                </a:cubicBezTo>
                <a:cubicBezTo>
                  <a:pt x="4959" y="15241"/>
                  <a:pt x="4636" y="15397"/>
                  <a:pt x="4636" y="15509"/>
                </a:cubicBezTo>
                <a:cubicBezTo>
                  <a:pt x="4636" y="15569"/>
                  <a:pt x="5693" y="15543"/>
                  <a:pt x="5882" y="15478"/>
                </a:cubicBezTo>
                <a:cubicBezTo>
                  <a:pt x="5969" y="15448"/>
                  <a:pt x="6067" y="15457"/>
                  <a:pt x="6121" y="15500"/>
                </a:cubicBezTo>
                <a:cubicBezTo>
                  <a:pt x="6237" y="15592"/>
                  <a:pt x="6967" y="15596"/>
                  <a:pt x="7037" y="15505"/>
                </a:cubicBezTo>
                <a:cubicBezTo>
                  <a:pt x="7066" y="15468"/>
                  <a:pt x="7169" y="15458"/>
                  <a:pt x="7266" y="15483"/>
                </a:cubicBezTo>
                <a:cubicBezTo>
                  <a:pt x="7363" y="15508"/>
                  <a:pt x="7584" y="15538"/>
                  <a:pt x="7757" y="15548"/>
                </a:cubicBezTo>
                <a:cubicBezTo>
                  <a:pt x="7930" y="15559"/>
                  <a:pt x="8091" y="15583"/>
                  <a:pt x="8114" y="15601"/>
                </a:cubicBezTo>
                <a:cubicBezTo>
                  <a:pt x="8175" y="15649"/>
                  <a:pt x="8295" y="15578"/>
                  <a:pt x="8295" y="15495"/>
                </a:cubicBezTo>
                <a:cubicBezTo>
                  <a:pt x="8295" y="15391"/>
                  <a:pt x="8035" y="15254"/>
                  <a:pt x="7833" y="15252"/>
                </a:cubicBezTo>
                <a:cubicBezTo>
                  <a:pt x="7735" y="15251"/>
                  <a:pt x="7631" y="15219"/>
                  <a:pt x="7602" y="15182"/>
                </a:cubicBezTo>
                <a:cubicBezTo>
                  <a:pt x="7566" y="15135"/>
                  <a:pt x="7517" y="15135"/>
                  <a:pt x="7447" y="15181"/>
                </a:cubicBezTo>
                <a:cubicBezTo>
                  <a:pt x="7339" y="15253"/>
                  <a:pt x="6357" y="15256"/>
                  <a:pt x="6222" y="15186"/>
                </a:cubicBezTo>
                <a:cubicBezTo>
                  <a:pt x="6156" y="15151"/>
                  <a:pt x="6037" y="15135"/>
                  <a:pt x="5922" y="15137"/>
                </a:cubicBezTo>
                <a:close/>
                <a:moveTo>
                  <a:pt x="8921" y="15137"/>
                </a:moveTo>
                <a:cubicBezTo>
                  <a:pt x="8859" y="15125"/>
                  <a:pt x="8819" y="15224"/>
                  <a:pt x="8846" y="15373"/>
                </a:cubicBezTo>
                <a:cubicBezTo>
                  <a:pt x="8871" y="15508"/>
                  <a:pt x="8934" y="15573"/>
                  <a:pt x="9057" y="15589"/>
                </a:cubicBezTo>
                <a:cubicBezTo>
                  <a:pt x="9308" y="15622"/>
                  <a:pt x="9354" y="15589"/>
                  <a:pt x="9354" y="15371"/>
                </a:cubicBezTo>
                <a:cubicBezTo>
                  <a:pt x="9354" y="15209"/>
                  <a:pt x="9327" y="15184"/>
                  <a:pt x="9197" y="15216"/>
                </a:cubicBezTo>
                <a:cubicBezTo>
                  <a:pt x="9112" y="15238"/>
                  <a:pt x="9018" y="15225"/>
                  <a:pt x="8989" y="15187"/>
                </a:cubicBezTo>
                <a:cubicBezTo>
                  <a:pt x="8965" y="15157"/>
                  <a:pt x="8941" y="15140"/>
                  <a:pt x="8921" y="15137"/>
                </a:cubicBezTo>
                <a:close/>
                <a:moveTo>
                  <a:pt x="3706" y="15250"/>
                </a:moveTo>
                <a:cubicBezTo>
                  <a:pt x="3549" y="15250"/>
                  <a:pt x="3497" y="15283"/>
                  <a:pt x="3497" y="15384"/>
                </a:cubicBezTo>
                <a:cubicBezTo>
                  <a:pt x="3497" y="15485"/>
                  <a:pt x="3541" y="15512"/>
                  <a:pt x="3680" y="15497"/>
                </a:cubicBezTo>
                <a:cubicBezTo>
                  <a:pt x="3950" y="15466"/>
                  <a:pt x="3973" y="15250"/>
                  <a:pt x="3706" y="15250"/>
                </a:cubicBezTo>
                <a:close/>
                <a:moveTo>
                  <a:pt x="3000" y="15251"/>
                </a:moveTo>
                <a:cubicBezTo>
                  <a:pt x="2930" y="15244"/>
                  <a:pt x="2854" y="15283"/>
                  <a:pt x="2824" y="15375"/>
                </a:cubicBezTo>
                <a:cubicBezTo>
                  <a:pt x="2801" y="15444"/>
                  <a:pt x="2795" y="15510"/>
                  <a:pt x="2810" y="15522"/>
                </a:cubicBezTo>
                <a:cubicBezTo>
                  <a:pt x="2825" y="15535"/>
                  <a:pt x="2909" y="15549"/>
                  <a:pt x="2996" y="15554"/>
                </a:cubicBezTo>
                <a:cubicBezTo>
                  <a:pt x="3115" y="15561"/>
                  <a:pt x="3151" y="15525"/>
                  <a:pt x="3143" y="15407"/>
                </a:cubicBezTo>
                <a:cubicBezTo>
                  <a:pt x="3136" y="15312"/>
                  <a:pt x="3071" y="15258"/>
                  <a:pt x="3000" y="15251"/>
                </a:cubicBezTo>
                <a:close/>
                <a:moveTo>
                  <a:pt x="3232" y="15889"/>
                </a:moveTo>
                <a:cubicBezTo>
                  <a:pt x="2886" y="15896"/>
                  <a:pt x="2847" y="15911"/>
                  <a:pt x="2847" y="16046"/>
                </a:cubicBezTo>
                <a:cubicBezTo>
                  <a:pt x="2847" y="16194"/>
                  <a:pt x="2856" y="16196"/>
                  <a:pt x="3864" y="16198"/>
                </a:cubicBezTo>
                <a:cubicBezTo>
                  <a:pt x="4879" y="16200"/>
                  <a:pt x="4880" y="16200"/>
                  <a:pt x="4880" y="16047"/>
                </a:cubicBezTo>
                <a:cubicBezTo>
                  <a:pt x="4880" y="15901"/>
                  <a:pt x="4857" y="15895"/>
                  <a:pt x="4331" y="15902"/>
                </a:cubicBezTo>
                <a:cubicBezTo>
                  <a:pt x="4029" y="15906"/>
                  <a:pt x="3746" y="15903"/>
                  <a:pt x="3701" y="15895"/>
                </a:cubicBezTo>
                <a:cubicBezTo>
                  <a:pt x="3657" y="15887"/>
                  <a:pt x="3445" y="15884"/>
                  <a:pt x="3232" y="15889"/>
                </a:cubicBezTo>
                <a:close/>
                <a:moveTo>
                  <a:pt x="5439" y="15896"/>
                </a:moveTo>
                <a:cubicBezTo>
                  <a:pt x="5355" y="15896"/>
                  <a:pt x="5286" y="15922"/>
                  <a:pt x="5286" y="15955"/>
                </a:cubicBezTo>
                <a:cubicBezTo>
                  <a:pt x="5286" y="15988"/>
                  <a:pt x="5266" y="16057"/>
                  <a:pt x="5241" y="16109"/>
                </a:cubicBezTo>
                <a:cubicBezTo>
                  <a:pt x="5209" y="16175"/>
                  <a:pt x="5254" y="16203"/>
                  <a:pt x="5394" y="16203"/>
                </a:cubicBezTo>
                <a:cubicBezTo>
                  <a:pt x="5548" y="16203"/>
                  <a:pt x="5592" y="16169"/>
                  <a:pt x="5592" y="16050"/>
                </a:cubicBezTo>
                <a:cubicBezTo>
                  <a:pt x="5592" y="15943"/>
                  <a:pt x="5545" y="15896"/>
                  <a:pt x="5439" y="15896"/>
                </a:cubicBezTo>
                <a:close/>
                <a:moveTo>
                  <a:pt x="6900" y="17083"/>
                </a:moveTo>
                <a:cubicBezTo>
                  <a:pt x="6869" y="17075"/>
                  <a:pt x="6831" y="17099"/>
                  <a:pt x="6760" y="17149"/>
                </a:cubicBezTo>
                <a:cubicBezTo>
                  <a:pt x="6632" y="17242"/>
                  <a:pt x="6598" y="17243"/>
                  <a:pt x="6514" y="17163"/>
                </a:cubicBezTo>
                <a:cubicBezTo>
                  <a:pt x="6433" y="17085"/>
                  <a:pt x="6384" y="17084"/>
                  <a:pt x="6214" y="17154"/>
                </a:cubicBezTo>
                <a:cubicBezTo>
                  <a:pt x="6082" y="17209"/>
                  <a:pt x="5915" y="17221"/>
                  <a:pt x="5736" y="17189"/>
                </a:cubicBezTo>
                <a:cubicBezTo>
                  <a:pt x="5571" y="17159"/>
                  <a:pt x="5428" y="17167"/>
                  <a:pt x="5377" y="17207"/>
                </a:cubicBezTo>
                <a:cubicBezTo>
                  <a:pt x="5319" y="17253"/>
                  <a:pt x="5259" y="17250"/>
                  <a:pt x="5182" y="17200"/>
                </a:cubicBezTo>
                <a:cubicBezTo>
                  <a:pt x="5108" y="17151"/>
                  <a:pt x="4987" y="17145"/>
                  <a:pt x="4823" y="17183"/>
                </a:cubicBezTo>
                <a:cubicBezTo>
                  <a:pt x="4687" y="17214"/>
                  <a:pt x="4530" y="17216"/>
                  <a:pt x="4472" y="17187"/>
                </a:cubicBezTo>
                <a:cubicBezTo>
                  <a:pt x="4414" y="17159"/>
                  <a:pt x="4317" y="17151"/>
                  <a:pt x="4257" y="17169"/>
                </a:cubicBezTo>
                <a:cubicBezTo>
                  <a:pt x="4197" y="17187"/>
                  <a:pt x="3845" y="17207"/>
                  <a:pt x="3477" y="17212"/>
                </a:cubicBezTo>
                <a:cubicBezTo>
                  <a:pt x="2901" y="17220"/>
                  <a:pt x="2803" y="17237"/>
                  <a:pt x="2779" y="17337"/>
                </a:cubicBezTo>
                <a:cubicBezTo>
                  <a:pt x="2764" y="17402"/>
                  <a:pt x="2774" y="17500"/>
                  <a:pt x="2801" y="17555"/>
                </a:cubicBezTo>
                <a:cubicBezTo>
                  <a:pt x="2840" y="17635"/>
                  <a:pt x="2873" y="17639"/>
                  <a:pt x="2968" y="17577"/>
                </a:cubicBezTo>
                <a:cubicBezTo>
                  <a:pt x="3033" y="17534"/>
                  <a:pt x="3224" y="17497"/>
                  <a:pt x="3393" y="17495"/>
                </a:cubicBezTo>
                <a:cubicBezTo>
                  <a:pt x="3562" y="17492"/>
                  <a:pt x="3744" y="17465"/>
                  <a:pt x="3796" y="17433"/>
                </a:cubicBezTo>
                <a:cubicBezTo>
                  <a:pt x="3852" y="17399"/>
                  <a:pt x="3910" y="17403"/>
                  <a:pt x="3940" y="17441"/>
                </a:cubicBezTo>
                <a:cubicBezTo>
                  <a:pt x="3967" y="17476"/>
                  <a:pt x="4273" y="17501"/>
                  <a:pt x="4620" y="17496"/>
                </a:cubicBezTo>
                <a:cubicBezTo>
                  <a:pt x="4968" y="17491"/>
                  <a:pt x="5293" y="17507"/>
                  <a:pt x="5343" y="17532"/>
                </a:cubicBezTo>
                <a:cubicBezTo>
                  <a:pt x="5393" y="17556"/>
                  <a:pt x="5484" y="17563"/>
                  <a:pt x="5544" y="17546"/>
                </a:cubicBezTo>
                <a:cubicBezTo>
                  <a:pt x="5766" y="17484"/>
                  <a:pt x="6994" y="17459"/>
                  <a:pt x="7039" y="17517"/>
                </a:cubicBezTo>
                <a:cubicBezTo>
                  <a:pt x="7112" y="17610"/>
                  <a:pt x="7239" y="17586"/>
                  <a:pt x="7239" y="17479"/>
                </a:cubicBezTo>
                <a:cubicBezTo>
                  <a:pt x="7239" y="17425"/>
                  <a:pt x="7201" y="17383"/>
                  <a:pt x="7155" y="17383"/>
                </a:cubicBezTo>
                <a:cubicBezTo>
                  <a:pt x="7109" y="17383"/>
                  <a:pt x="7036" y="17306"/>
                  <a:pt x="6991" y="17212"/>
                </a:cubicBezTo>
                <a:cubicBezTo>
                  <a:pt x="6953" y="17132"/>
                  <a:pt x="6930" y="17091"/>
                  <a:pt x="6900" y="17083"/>
                </a:cubicBezTo>
                <a:close/>
                <a:moveTo>
                  <a:pt x="2337" y="17130"/>
                </a:moveTo>
                <a:cubicBezTo>
                  <a:pt x="2306" y="17131"/>
                  <a:pt x="2269" y="17141"/>
                  <a:pt x="2221" y="17157"/>
                </a:cubicBezTo>
                <a:cubicBezTo>
                  <a:pt x="2140" y="17184"/>
                  <a:pt x="1941" y="17200"/>
                  <a:pt x="1778" y="17192"/>
                </a:cubicBezTo>
                <a:cubicBezTo>
                  <a:pt x="1472" y="17179"/>
                  <a:pt x="1338" y="17259"/>
                  <a:pt x="1411" y="17411"/>
                </a:cubicBezTo>
                <a:cubicBezTo>
                  <a:pt x="1440" y="17471"/>
                  <a:pt x="1596" y="17498"/>
                  <a:pt x="1900" y="17496"/>
                </a:cubicBezTo>
                <a:cubicBezTo>
                  <a:pt x="2306" y="17493"/>
                  <a:pt x="2351" y="17477"/>
                  <a:pt x="2397" y="17332"/>
                </a:cubicBezTo>
                <a:cubicBezTo>
                  <a:pt x="2443" y="17187"/>
                  <a:pt x="2428" y="17125"/>
                  <a:pt x="2337" y="17130"/>
                </a:cubicBezTo>
                <a:close/>
                <a:moveTo>
                  <a:pt x="8244" y="17151"/>
                </a:moveTo>
                <a:cubicBezTo>
                  <a:pt x="8203" y="17147"/>
                  <a:pt x="8155" y="17151"/>
                  <a:pt x="8107" y="17164"/>
                </a:cubicBezTo>
                <a:cubicBezTo>
                  <a:pt x="8010" y="17189"/>
                  <a:pt x="7870" y="17208"/>
                  <a:pt x="7797" y="17205"/>
                </a:cubicBezTo>
                <a:cubicBezTo>
                  <a:pt x="7705" y="17200"/>
                  <a:pt x="7667" y="17247"/>
                  <a:pt x="7675" y="17356"/>
                </a:cubicBezTo>
                <a:cubicBezTo>
                  <a:pt x="7681" y="17443"/>
                  <a:pt x="7723" y="17502"/>
                  <a:pt x="7768" y="17489"/>
                </a:cubicBezTo>
                <a:cubicBezTo>
                  <a:pt x="7812" y="17475"/>
                  <a:pt x="7921" y="17487"/>
                  <a:pt x="8011" y="17516"/>
                </a:cubicBezTo>
                <a:cubicBezTo>
                  <a:pt x="8234" y="17586"/>
                  <a:pt x="8278" y="17586"/>
                  <a:pt x="8334" y="17514"/>
                </a:cubicBezTo>
                <a:cubicBezTo>
                  <a:pt x="8361" y="17480"/>
                  <a:pt x="8432" y="17468"/>
                  <a:pt x="8492" y="17486"/>
                </a:cubicBezTo>
                <a:cubicBezTo>
                  <a:pt x="8566" y="17509"/>
                  <a:pt x="8600" y="17465"/>
                  <a:pt x="8600" y="17350"/>
                </a:cubicBezTo>
                <a:cubicBezTo>
                  <a:pt x="8600" y="17235"/>
                  <a:pt x="8566" y="17192"/>
                  <a:pt x="8492" y="17215"/>
                </a:cubicBezTo>
                <a:cubicBezTo>
                  <a:pt x="8432" y="17233"/>
                  <a:pt x="8360" y="17218"/>
                  <a:pt x="8333" y="17183"/>
                </a:cubicBezTo>
                <a:cubicBezTo>
                  <a:pt x="8319" y="17165"/>
                  <a:pt x="8285" y="17154"/>
                  <a:pt x="8244" y="17151"/>
                </a:cubicBezTo>
                <a:close/>
                <a:moveTo>
                  <a:pt x="4169" y="17782"/>
                </a:moveTo>
                <a:cubicBezTo>
                  <a:pt x="4149" y="17784"/>
                  <a:pt x="4125" y="17790"/>
                  <a:pt x="4093" y="17801"/>
                </a:cubicBezTo>
                <a:cubicBezTo>
                  <a:pt x="4011" y="17827"/>
                  <a:pt x="3689" y="17854"/>
                  <a:pt x="3376" y="17858"/>
                </a:cubicBezTo>
                <a:cubicBezTo>
                  <a:pt x="2898" y="17866"/>
                  <a:pt x="2805" y="17885"/>
                  <a:pt x="2781" y="17984"/>
                </a:cubicBezTo>
                <a:cubicBezTo>
                  <a:pt x="2765" y="18048"/>
                  <a:pt x="2772" y="18144"/>
                  <a:pt x="2798" y="18196"/>
                </a:cubicBezTo>
                <a:cubicBezTo>
                  <a:pt x="2836" y="18275"/>
                  <a:pt x="2877" y="18278"/>
                  <a:pt x="3028" y="18214"/>
                </a:cubicBezTo>
                <a:cubicBezTo>
                  <a:pt x="3130" y="18170"/>
                  <a:pt x="3433" y="18133"/>
                  <a:pt x="3701" y="18130"/>
                </a:cubicBezTo>
                <a:cubicBezTo>
                  <a:pt x="4177" y="18125"/>
                  <a:pt x="4189" y="18122"/>
                  <a:pt x="4215" y="17940"/>
                </a:cubicBezTo>
                <a:cubicBezTo>
                  <a:pt x="4232" y="17820"/>
                  <a:pt x="4226" y="17778"/>
                  <a:pt x="4169" y="17782"/>
                </a:cubicBezTo>
                <a:close/>
                <a:moveTo>
                  <a:pt x="10327" y="17790"/>
                </a:moveTo>
                <a:cubicBezTo>
                  <a:pt x="10302" y="17791"/>
                  <a:pt x="10270" y="17798"/>
                  <a:pt x="10228" y="17809"/>
                </a:cubicBezTo>
                <a:cubicBezTo>
                  <a:pt x="10127" y="17836"/>
                  <a:pt x="9971" y="17849"/>
                  <a:pt x="9881" y="17839"/>
                </a:cubicBezTo>
                <a:cubicBezTo>
                  <a:pt x="9792" y="17829"/>
                  <a:pt x="9591" y="17823"/>
                  <a:pt x="9434" y="17825"/>
                </a:cubicBezTo>
                <a:cubicBezTo>
                  <a:pt x="9278" y="17827"/>
                  <a:pt x="8802" y="17835"/>
                  <a:pt x="8377" y="17841"/>
                </a:cubicBezTo>
                <a:cubicBezTo>
                  <a:pt x="7952" y="17848"/>
                  <a:pt x="7494" y="17833"/>
                  <a:pt x="7358" y="17809"/>
                </a:cubicBezTo>
                <a:cubicBezTo>
                  <a:pt x="7147" y="17772"/>
                  <a:pt x="7085" y="17794"/>
                  <a:pt x="6934" y="17957"/>
                </a:cubicBezTo>
                <a:lnTo>
                  <a:pt x="6756" y="18147"/>
                </a:lnTo>
                <a:lnTo>
                  <a:pt x="7031" y="18129"/>
                </a:lnTo>
                <a:cubicBezTo>
                  <a:pt x="7183" y="18119"/>
                  <a:pt x="7355" y="18135"/>
                  <a:pt x="7412" y="18163"/>
                </a:cubicBezTo>
                <a:cubicBezTo>
                  <a:pt x="7469" y="18191"/>
                  <a:pt x="7552" y="18196"/>
                  <a:pt x="7596" y="18174"/>
                </a:cubicBezTo>
                <a:cubicBezTo>
                  <a:pt x="7693" y="18127"/>
                  <a:pt x="9035" y="18105"/>
                  <a:pt x="9145" y="18150"/>
                </a:cubicBezTo>
                <a:cubicBezTo>
                  <a:pt x="9258" y="18195"/>
                  <a:pt x="9625" y="18207"/>
                  <a:pt x="9714" y="18168"/>
                </a:cubicBezTo>
                <a:cubicBezTo>
                  <a:pt x="9838" y="18114"/>
                  <a:pt x="10174" y="18116"/>
                  <a:pt x="10217" y="18172"/>
                </a:cubicBezTo>
                <a:cubicBezTo>
                  <a:pt x="10313" y="18295"/>
                  <a:pt x="10411" y="18204"/>
                  <a:pt x="10411" y="17992"/>
                </a:cubicBezTo>
                <a:cubicBezTo>
                  <a:pt x="10411" y="17835"/>
                  <a:pt x="10402" y="17786"/>
                  <a:pt x="10327" y="17790"/>
                </a:cubicBezTo>
                <a:close/>
                <a:moveTo>
                  <a:pt x="6414" y="17792"/>
                </a:moveTo>
                <a:cubicBezTo>
                  <a:pt x="6354" y="17794"/>
                  <a:pt x="6274" y="17801"/>
                  <a:pt x="6169" y="17809"/>
                </a:cubicBezTo>
                <a:cubicBezTo>
                  <a:pt x="5930" y="17829"/>
                  <a:pt x="5633" y="17844"/>
                  <a:pt x="5509" y="17842"/>
                </a:cubicBezTo>
                <a:cubicBezTo>
                  <a:pt x="5307" y="17840"/>
                  <a:pt x="5286" y="17859"/>
                  <a:pt x="5318" y="18014"/>
                </a:cubicBezTo>
                <a:cubicBezTo>
                  <a:pt x="5338" y="18111"/>
                  <a:pt x="5358" y="18190"/>
                  <a:pt x="5362" y="18190"/>
                </a:cubicBezTo>
                <a:cubicBezTo>
                  <a:pt x="5479" y="18190"/>
                  <a:pt x="5908" y="18165"/>
                  <a:pt x="5937" y="18156"/>
                </a:cubicBezTo>
                <a:cubicBezTo>
                  <a:pt x="5960" y="18149"/>
                  <a:pt x="6097" y="18144"/>
                  <a:pt x="6242" y="18145"/>
                </a:cubicBezTo>
                <a:cubicBezTo>
                  <a:pt x="6387" y="18146"/>
                  <a:pt x="6508" y="18128"/>
                  <a:pt x="6508" y="18104"/>
                </a:cubicBezTo>
                <a:cubicBezTo>
                  <a:pt x="6509" y="18080"/>
                  <a:pt x="6531" y="17996"/>
                  <a:pt x="6558" y="17917"/>
                </a:cubicBezTo>
                <a:cubicBezTo>
                  <a:pt x="6593" y="17814"/>
                  <a:pt x="6593" y="17785"/>
                  <a:pt x="6414" y="17792"/>
                </a:cubicBezTo>
                <a:close/>
                <a:moveTo>
                  <a:pt x="4719" y="17899"/>
                </a:moveTo>
                <a:cubicBezTo>
                  <a:pt x="4611" y="17899"/>
                  <a:pt x="4575" y="17930"/>
                  <a:pt x="4607" y="17996"/>
                </a:cubicBezTo>
                <a:cubicBezTo>
                  <a:pt x="4632" y="18049"/>
                  <a:pt x="4704" y="18093"/>
                  <a:pt x="4766" y="18093"/>
                </a:cubicBezTo>
                <a:cubicBezTo>
                  <a:pt x="4828" y="18093"/>
                  <a:pt x="4880" y="18049"/>
                  <a:pt x="4880" y="17996"/>
                </a:cubicBezTo>
                <a:cubicBezTo>
                  <a:pt x="4880" y="17943"/>
                  <a:pt x="4808" y="17899"/>
                  <a:pt x="4719" y="17899"/>
                </a:cubicBezTo>
                <a:close/>
                <a:moveTo>
                  <a:pt x="11689" y="18384"/>
                </a:moveTo>
                <a:cubicBezTo>
                  <a:pt x="11661" y="18380"/>
                  <a:pt x="11630" y="18384"/>
                  <a:pt x="11604" y="18397"/>
                </a:cubicBezTo>
                <a:cubicBezTo>
                  <a:pt x="11551" y="18423"/>
                  <a:pt x="11326" y="18446"/>
                  <a:pt x="11102" y="18448"/>
                </a:cubicBezTo>
                <a:cubicBezTo>
                  <a:pt x="10879" y="18450"/>
                  <a:pt x="10649" y="18474"/>
                  <a:pt x="10593" y="18502"/>
                </a:cubicBezTo>
                <a:cubicBezTo>
                  <a:pt x="10537" y="18530"/>
                  <a:pt x="10457" y="18536"/>
                  <a:pt x="10415" y="18516"/>
                </a:cubicBezTo>
                <a:cubicBezTo>
                  <a:pt x="10374" y="18495"/>
                  <a:pt x="10316" y="18510"/>
                  <a:pt x="10287" y="18548"/>
                </a:cubicBezTo>
                <a:cubicBezTo>
                  <a:pt x="10255" y="18589"/>
                  <a:pt x="10195" y="18593"/>
                  <a:pt x="10138" y="18559"/>
                </a:cubicBezTo>
                <a:cubicBezTo>
                  <a:pt x="10056" y="18509"/>
                  <a:pt x="9645" y="18469"/>
                  <a:pt x="9272" y="18475"/>
                </a:cubicBezTo>
                <a:cubicBezTo>
                  <a:pt x="9205" y="18476"/>
                  <a:pt x="8683" y="18482"/>
                  <a:pt x="8113" y="18489"/>
                </a:cubicBezTo>
                <a:cubicBezTo>
                  <a:pt x="7358" y="18498"/>
                  <a:pt x="7051" y="18525"/>
                  <a:pt x="6985" y="18588"/>
                </a:cubicBezTo>
                <a:cubicBezTo>
                  <a:pt x="6857" y="18711"/>
                  <a:pt x="6729" y="18696"/>
                  <a:pt x="6562" y="18542"/>
                </a:cubicBezTo>
                <a:cubicBezTo>
                  <a:pt x="6460" y="18447"/>
                  <a:pt x="6368" y="18421"/>
                  <a:pt x="6242" y="18453"/>
                </a:cubicBezTo>
                <a:cubicBezTo>
                  <a:pt x="5993" y="18516"/>
                  <a:pt x="5262" y="18517"/>
                  <a:pt x="5134" y="18454"/>
                </a:cubicBezTo>
                <a:cubicBezTo>
                  <a:pt x="4963" y="18371"/>
                  <a:pt x="4864" y="18503"/>
                  <a:pt x="4955" y="18693"/>
                </a:cubicBezTo>
                <a:cubicBezTo>
                  <a:pt x="5026" y="18842"/>
                  <a:pt x="5072" y="18858"/>
                  <a:pt x="5363" y="18837"/>
                </a:cubicBezTo>
                <a:cubicBezTo>
                  <a:pt x="5544" y="18823"/>
                  <a:pt x="5729" y="18793"/>
                  <a:pt x="5776" y="18770"/>
                </a:cubicBezTo>
                <a:cubicBezTo>
                  <a:pt x="5824" y="18747"/>
                  <a:pt x="5918" y="18764"/>
                  <a:pt x="5985" y="18808"/>
                </a:cubicBezTo>
                <a:cubicBezTo>
                  <a:pt x="6076" y="18868"/>
                  <a:pt x="6130" y="18870"/>
                  <a:pt x="6199" y="18816"/>
                </a:cubicBezTo>
                <a:cubicBezTo>
                  <a:pt x="6266" y="18762"/>
                  <a:pt x="6320" y="18762"/>
                  <a:pt x="6398" y="18813"/>
                </a:cubicBezTo>
                <a:cubicBezTo>
                  <a:pt x="6464" y="18856"/>
                  <a:pt x="6547" y="18861"/>
                  <a:pt x="6609" y="18827"/>
                </a:cubicBezTo>
                <a:cubicBezTo>
                  <a:pt x="6725" y="18761"/>
                  <a:pt x="6893" y="18763"/>
                  <a:pt x="7090" y="18832"/>
                </a:cubicBezTo>
                <a:cubicBezTo>
                  <a:pt x="7165" y="18858"/>
                  <a:pt x="7308" y="18844"/>
                  <a:pt x="7409" y="18801"/>
                </a:cubicBezTo>
                <a:cubicBezTo>
                  <a:pt x="7562" y="18736"/>
                  <a:pt x="7608" y="18742"/>
                  <a:pt x="7698" y="18839"/>
                </a:cubicBezTo>
                <a:cubicBezTo>
                  <a:pt x="7781" y="18929"/>
                  <a:pt x="7846" y="18941"/>
                  <a:pt x="7989" y="18894"/>
                </a:cubicBezTo>
                <a:cubicBezTo>
                  <a:pt x="8292" y="18795"/>
                  <a:pt x="9342" y="18832"/>
                  <a:pt x="9487" y="18947"/>
                </a:cubicBezTo>
                <a:cubicBezTo>
                  <a:pt x="9600" y="19037"/>
                  <a:pt x="9587" y="19057"/>
                  <a:pt x="9349" y="19151"/>
                </a:cubicBezTo>
                <a:cubicBezTo>
                  <a:pt x="9204" y="19209"/>
                  <a:pt x="9044" y="19234"/>
                  <a:pt x="8995" y="19206"/>
                </a:cubicBezTo>
                <a:cubicBezTo>
                  <a:pt x="8903" y="19155"/>
                  <a:pt x="8271" y="19157"/>
                  <a:pt x="7867" y="19210"/>
                </a:cubicBezTo>
                <a:cubicBezTo>
                  <a:pt x="7716" y="19230"/>
                  <a:pt x="7616" y="19205"/>
                  <a:pt x="7568" y="19136"/>
                </a:cubicBezTo>
                <a:cubicBezTo>
                  <a:pt x="7506" y="19048"/>
                  <a:pt x="7476" y="19055"/>
                  <a:pt x="7339" y="19189"/>
                </a:cubicBezTo>
                <a:lnTo>
                  <a:pt x="7180" y="19345"/>
                </a:lnTo>
                <a:lnTo>
                  <a:pt x="6955" y="19204"/>
                </a:lnTo>
                <a:cubicBezTo>
                  <a:pt x="6832" y="19127"/>
                  <a:pt x="6693" y="19083"/>
                  <a:pt x="6646" y="19106"/>
                </a:cubicBezTo>
                <a:cubicBezTo>
                  <a:pt x="6512" y="19172"/>
                  <a:pt x="5582" y="19181"/>
                  <a:pt x="5481" y="19118"/>
                </a:cubicBezTo>
                <a:cubicBezTo>
                  <a:pt x="5342" y="19030"/>
                  <a:pt x="5213" y="19199"/>
                  <a:pt x="5292" y="19365"/>
                </a:cubicBezTo>
                <a:cubicBezTo>
                  <a:pt x="5349" y="19485"/>
                  <a:pt x="5410" y="19503"/>
                  <a:pt x="5688" y="19483"/>
                </a:cubicBezTo>
                <a:cubicBezTo>
                  <a:pt x="5869" y="19470"/>
                  <a:pt x="6055" y="19440"/>
                  <a:pt x="6103" y="19417"/>
                </a:cubicBezTo>
                <a:cubicBezTo>
                  <a:pt x="6150" y="19393"/>
                  <a:pt x="6242" y="19409"/>
                  <a:pt x="6307" y="19452"/>
                </a:cubicBezTo>
                <a:cubicBezTo>
                  <a:pt x="6398" y="19512"/>
                  <a:pt x="6453" y="19513"/>
                  <a:pt x="6541" y="19455"/>
                </a:cubicBezTo>
                <a:cubicBezTo>
                  <a:pt x="6613" y="19407"/>
                  <a:pt x="6674" y="19402"/>
                  <a:pt x="6705" y="19442"/>
                </a:cubicBezTo>
                <a:cubicBezTo>
                  <a:pt x="6766" y="19521"/>
                  <a:pt x="7228" y="19517"/>
                  <a:pt x="7290" y="19437"/>
                </a:cubicBezTo>
                <a:cubicBezTo>
                  <a:pt x="7316" y="19404"/>
                  <a:pt x="7374" y="19405"/>
                  <a:pt x="7429" y="19440"/>
                </a:cubicBezTo>
                <a:cubicBezTo>
                  <a:pt x="7540" y="19511"/>
                  <a:pt x="8456" y="19505"/>
                  <a:pt x="8596" y="19433"/>
                </a:cubicBezTo>
                <a:cubicBezTo>
                  <a:pt x="8648" y="19405"/>
                  <a:pt x="8713" y="19413"/>
                  <a:pt x="8741" y="19449"/>
                </a:cubicBezTo>
                <a:cubicBezTo>
                  <a:pt x="8799" y="19524"/>
                  <a:pt x="9188" y="19516"/>
                  <a:pt x="9321" y="19437"/>
                </a:cubicBezTo>
                <a:cubicBezTo>
                  <a:pt x="9375" y="19406"/>
                  <a:pt x="9455" y="19423"/>
                  <a:pt x="9515" y="19480"/>
                </a:cubicBezTo>
                <a:cubicBezTo>
                  <a:pt x="9570" y="19534"/>
                  <a:pt x="9653" y="19560"/>
                  <a:pt x="9699" y="19537"/>
                </a:cubicBezTo>
                <a:cubicBezTo>
                  <a:pt x="9818" y="19478"/>
                  <a:pt x="10772" y="19485"/>
                  <a:pt x="10895" y="19546"/>
                </a:cubicBezTo>
                <a:cubicBezTo>
                  <a:pt x="11099" y="19646"/>
                  <a:pt x="11208" y="19347"/>
                  <a:pt x="11053" y="19116"/>
                </a:cubicBezTo>
                <a:cubicBezTo>
                  <a:pt x="10989" y="19021"/>
                  <a:pt x="10990" y="18964"/>
                  <a:pt x="11053" y="18914"/>
                </a:cubicBezTo>
                <a:cubicBezTo>
                  <a:pt x="11167" y="18823"/>
                  <a:pt x="11482" y="18804"/>
                  <a:pt x="11602" y="18880"/>
                </a:cubicBezTo>
                <a:cubicBezTo>
                  <a:pt x="11661" y="18917"/>
                  <a:pt x="11718" y="18914"/>
                  <a:pt x="11752" y="18870"/>
                </a:cubicBezTo>
                <a:cubicBezTo>
                  <a:pt x="11782" y="18831"/>
                  <a:pt x="11874" y="18816"/>
                  <a:pt x="11956" y="18837"/>
                </a:cubicBezTo>
                <a:cubicBezTo>
                  <a:pt x="12038" y="18857"/>
                  <a:pt x="12127" y="18845"/>
                  <a:pt x="12154" y="18810"/>
                </a:cubicBezTo>
                <a:cubicBezTo>
                  <a:pt x="12182" y="18774"/>
                  <a:pt x="12259" y="18761"/>
                  <a:pt x="12325" y="18781"/>
                </a:cubicBezTo>
                <a:cubicBezTo>
                  <a:pt x="12500" y="18835"/>
                  <a:pt x="12470" y="18767"/>
                  <a:pt x="12240" y="18583"/>
                </a:cubicBezTo>
                <a:cubicBezTo>
                  <a:pt x="12127" y="18494"/>
                  <a:pt x="11984" y="18437"/>
                  <a:pt x="11922" y="18456"/>
                </a:cubicBezTo>
                <a:cubicBezTo>
                  <a:pt x="11860" y="18475"/>
                  <a:pt x="11785" y="18459"/>
                  <a:pt x="11755" y="18420"/>
                </a:cubicBezTo>
                <a:cubicBezTo>
                  <a:pt x="11740" y="18401"/>
                  <a:pt x="11716" y="18388"/>
                  <a:pt x="11689" y="18384"/>
                </a:cubicBezTo>
                <a:close/>
                <a:moveTo>
                  <a:pt x="14291" y="18449"/>
                </a:moveTo>
                <a:cubicBezTo>
                  <a:pt x="14147" y="18459"/>
                  <a:pt x="14030" y="18472"/>
                  <a:pt x="14030" y="18478"/>
                </a:cubicBezTo>
                <a:cubicBezTo>
                  <a:pt x="14030" y="18511"/>
                  <a:pt x="13163" y="18517"/>
                  <a:pt x="13137" y="18484"/>
                </a:cubicBezTo>
                <a:cubicBezTo>
                  <a:pt x="13120" y="18462"/>
                  <a:pt x="13003" y="18448"/>
                  <a:pt x="12877" y="18452"/>
                </a:cubicBezTo>
                <a:cubicBezTo>
                  <a:pt x="12623" y="18461"/>
                  <a:pt x="12530" y="18621"/>
                  <a:pt x="12690" y="18774"/>
                </a:cubicBezTo>
                <a:cubicBezTo>
                  <a:pt x="12758" y="18839"/>
                  <a:pt x="12829" y="18848"/>
                  <a:pt x="12930" y="18805"/>
                </a:cubicBezTo>
                <a:cubicBezTo>
                  <a:pt x="13009" y="18771"/>
                  <a:pt x="13097" y="18763"/>
                  <a:pt x="13126" y="18786"/>
                </a:cubicBezTo>
                <a:cubicBezTo>
                  <a:pt x="13156" y="18810"/>
                  <a:pt x="13488" y="18834"/>
                  <a:pt x="13864" y="18840"/>
                </a:cubicBezTo>
                <a:cubicBezTo>
                  <a:pt x="14584" y="18852"/>
                  <a:pt x="14702" y="18804"/>
                  <a:pt x="14598" y="18544"/>
                </a:cubicBezTo>
                <a:cubicBezTo>
                  <a:pt x="14565" y="18462"/>
                  <a:pt x="14482" y="18437"/>
                  <a:pt x="14291" y="18449"/>
                </a:cubicBezTo>
                <a:close/>
                <a:moveTo>
                  <a:pt x="3341" y="18500"/>
                </a:moveTo>
                <a:cubicBezTo>
                  <a:pt x="2923" y="18498"/>
                  <a:pt x="2854" y="18515"/>
                  <a:pt x="2816" y="18630"/>
                </a:cubicBezTo>
                <a:cubicBezTo>
                  <a:pt x="2792" y="18703"/>
                  <a:pt x="2791" y="18785"/>
                  <a:pt x="2813" y="18813"/>
                </a:cubicBezTo>
                <a:cubicBezTo>
                  <a:pt x="2849" y="18859"/>
                  <a:pt x="3200" y="18835"/>
                  <a:pt x="3474" y="18769"/>
                </a:cubicBezTo>
                <a:cubicBezTo>
                  <a:pt x="3528" y="18756"/>
                  <a:pt x="3596" y="18774"/>
                  <a:pt x="3622" y="18808"/>
                </a:cubicBezTo>
                <a:cubicBezTo>
                  <a:pt x="3700" y="18908"/>
                  <a:pt x="3822" y="18811"/>
                  <a:pt x="3822" y="18650"/>
                </a:cubicBezTo>
                <a:cubicBezTo>
                  <a:pt x="3822" y="18514"/>
                  <a:pt x="3786" y="18502"/>
                  <a:pt x="3341" y="18500"/>
                </a:cubicBezTo>
                <a:close/>
                <a:moveTo>
                  <a:pt x="4351" y="18545"/>
                </a:moveTo>
                <a:cubicBezTo>
                  <a:pt x="4154" y="18545"/>
                  <a:pt x="4092" y="18609"/>
                  <a:pt x="4203" y="18696"/>
                </a:cubicBezTo>
                <a:cubicBezTo>
                  <a:pt x="4305" y="18778"/>
                  <a:pt x="4554" y="18739"/>
                  <a:pt x="4554" y="18642"/>
                </a:cubicBezTo>
                <a:cubicBezTo>
                  <a:pt x="4554" y="18582"/>
                  <a:pt x="4478" y="18545"/>
                  <a:pt x="4351" y="18545"/>
                </a:cubicBezTo>
                <a:close/>
                <a:moveTo>
                  <a:pt x="3678" y="19065"/>
                </a:moveTo>
                <a:cubicBezTo>
                  <a:pt x="3644" y="19058"/>
                  <a:pt x="3593" y="19072"/>
                  <a:pt x="3547" y="19109"/>
                </a:cubicBezTo>
                <a:cubicBezTo>
                  <a:pt x="3514" y="19135"/>
                  <a:pt x="3390" y="19158"/>
                  <a:pt x="3270" y="19160"/>
                </a:cubicBezTo>
                <a:cubicBezTo>
                  <a:pt x="2979" y="19165"/>
                  <a:pt x="2847" y="19237"/>
                  <a:pt x="2847" y="19390"/>
                </a:cubicBezTo>
                <a:cubicBezTo>
                  <a:pt x="2847" y="19523"/>
                  <a:pt x="2967" y="19559"/>
                  <a:pt x="3051" y="19450"/>
                </a:cubicBezTo>
                <a:cubicBezTo>
                  <a:pt x="3080" y="19414"/>
                  <a:pt x="3146" y="19405"/>
                  <a:pt x="3198" y="19433"/>
                </a:cubicBezTo>
                <a:cubicBezTo>
                  <a:pt x="3251" y="19460"/>
                  <a:pt x="3650" y="19484"/>
                  <a:pt x="4087" y="19485"/>
                </a:cubicBezTo>
                <a:cubicBezTo>
                  <a:pt x="4867" y="19488"/>
                  <a:pt x="4880" y="19486"/>
                  <a:pt x="4880" y="19335"/>
                </a:cubicBezTo>
                <a:cubicBezTo>
                  <a:pt x="4880" y="19215"/>
                  <a:pt x="4848" y="19191"/>
                  <a:pt x="4724" y="19222"/>
                </a:cubicBezTo>
                <a:cubicBezTo>
                  <a:pt x="4638" y="19244"/>
                  <a:pt x="4544" y="19230"/>
                  <a:pt x="4514" y="19192"/>
                </a:cubicBezTo>
                <a:cubicBezTo>
                  <a:pt x="4474" y="19141"/>
                  <a:pt x="4428" y="19141"/>
                  <a:pt x="4350" y="19193"/>
                </a:cubicBezTo>
                <a:cubicBezTo>
                  <a:pt x="4204" y="19289"/>
                  <a:pt x="3695" y="19249"/>
                  <a:pt x="3721" y="19144"/>
                </a:cubicBezTo>
                <a:cubicBezTo>
                  <a:pt x="3733" y="19100"/>
                  <a:pt x="3713" y="19072"/>
                  <a:pt x="3678" y="19065"/>
                </a:cubicBezTo>
                <a:close/>
                <a:moveTo>
                  <a:pt x="4634" y="20371"/>
                </a:moveTo>
                <a:cubicBezTo>
                  <a:pt x="4597" y="20372"/>
                  <a:pt x="4561" y="20389"/>
                  <a:pt x="4511" y="20422"/>
                </a:cubicBezTo>
                <a:cubicBezTo>
                  <a:pt x="4441" y="20467"/>
                  <a:pt x="4241" y="20501"/>
                  <a:pt x="4067" y="20495"/>
                </a:cubicBezTo>
                <a:cubicBezTo>
                  <a:pt x="3892" y="20490"/>
                  <a:pt x="3728" y="20513"/>
                  <a:pt x="3701" y="20548"/>
                </a:cubicBezTo>
                <a:cubicBezTo>
                  <a:pt x="3671" y="20587"/>
                  <a:pt x="3577" y="20574"/>
                  <a:pt x="3461" y="20514"/>
                </a:cubicBezTo>
                <a:cubicBezTo>
                  <a:pt x="3290" y="20425"/>
                  <a:pt x="3268" y="20425"/>
                  <a:pt x="3222" y="20521"/>
                </a:cubicBezTo>
                <a:cubicBezTo>
                  <a:pt x="3187" y="20594"/>
                  <a:pt x="3138" y="20609"/>
                  <a:pt x="3070" y="20568"/>
                </a:cubicBezTo>
                <a:cubicBezTo>
                  <a:pt x="3015" y="20535"/>
                  <a:pt x="2854" y="20502"/>
                  <a:pt x="2714" y="20495"/>
                </a:cubicBezTo>
                <a:cubicBezTo>
                  <a:pt x="2520" y="20486"/>
                  <a:pt x="2450" y="20515"/>
                  <a:pt x="2417" y="20613"/>
                </a:cubicBezTo>
                <a:cubicBezTo>
                  <a:pt x="2367" y="20766"/>
                  <a:pt x="2207" y="20785"/>
                  <a:pt x="2152" y="20645"/>
                </a:cubicBezTo>
                <a:cubicBezTo>
                  <a:pt x="2022" y="20313"/>
                  <a:pt x="2043" y="20329"/>
                  <a:pt x="1885" y="20443"/>
                </a:cubicBezTo>
                <a:cubicBezTo>
                  <a:pt x="1790" y="20511"/>
                  <a:pt x="1711" y="20525"/>
                  <a:pt x="1659" y="20484"/>
                </a:cubicBezTo>
                <a:cubicBezTo>
                  <a:pt x="1609" y="20445"/>
                  <a:pt x="1484" y="20443"/>
                  <a:pt x="1325" y="20480"/>
                </a:cubicBezTo>
                <a:cubicBezTo>
                  <a:pt x="1145" y="20520"/>
                  <a:pt x="1026" y="20512"/>
                  <a:pt x="927" y="20455"/>
                </a:cubicBezTo>
                <a:cubicBezTo>
                  <a:pt x="813" y="20389"/>
                  <a:pt x="748" y="20389"/>
                  <a:pt x="583" y="20457"/>
                </a:cubicBezTo>
                <a:cubicBezTo>
                  <a:pt x="447" y="20514"/>
                  <a:pt x="332" y="20522"/>
                  <a:pt x="235" y="20481"/>
                </a:cubicBezTo>
                <a:cubicBezTo>
                  <a:pt x="21" y="20389"/>
                  <a:pt x="0" y="20402"/>
                  <a:pt x="0" y="20621"/>
                </a:cubicBezTo>
                <a:cubicBezTo>
                  <a:pt x="0" y="20762"/>
                  <a:pt x="32" y="20811"/>
                  <a:pt x="108" y="20788"/>
                </a:cubicBezTo>
                <a:cubicBezTo>
                  <a:pt x="168" y="20770"/>
                  <a:pt x="270" y="20781"/>
                  <a:pt x="333" y="20813"/>
                </a:cubicBezTo>
                <a:cubicBezTo>
                  <a:pt x="474" y="20884"/>
                  <a:pt x="548" y="20887"/>
                  <a:pt x="597" y="20824"/>
                </a:cubicBezTo>
                <a:cubicBezTo>
                  <a:pt x="618" y="20797"/>
                  <a:pt x="757" y="20779"/>
                  <a:pt x="907" y="20783"/>
                </a:cubicBezTo>
                <a:cubicBezTo>
                  <a:pt x="1056" y="20787"/>
                  <a:pt x="1241" y="20748"/>
                  <a:pt x="1317" y="20696"/>
                </a:cubicBezTo>
                <a:cubicBezTo>
                  <a:pt x="1451" y="20602"/>
                  <a:pt x="1669" y="20637"/>
                  <a:pt x="1589" y="20739"/>
                </a:cubicBezTo>
                <a:cubicBezTo>
                  <a:pt x="1532" y="20813"/>
                  <a:pt x="2299" y="20872"/>
                  <a:pt x="2406" y="20801"/>
                </a:cubicBezTo>
                <a:cubicBezTo>
                  <a:pt x="2455" y="20769"/>
                  <a:pt x="2519" y="20762"/>
                  <a:pt x="2547" y="20784"/>
                </a:cubicBezTo>
                <a:cubicBezTo>
                  <a:pt x="2575" y="20807"/>
                  <a:pt x="2651" y="20791"/>
                  <a:pt x="2716" y="20749"/>
                </a:cubicBezTo>
                <a:cubicBezTo>
                  <a:pt x="2791" y="20699"/>
                  <a:pt x="2850" y="20695"/>
                  <a:pt x="2883" y="20736"/>
                </a:cubicBezTo>
                <a:cubicBezTo>
                  <a:pt x="2925" y="20790"/>
                  <a:pt x="4575" y="20796"/>
                  <a:pt x="4718" y="20742"/>
                </a:cubicBezTo>
                <a:cubicBezTo>
                  <a:pt x="4740" y="20734"/>
                  <a:pt x="4785" y="20731"/>
                  <a:pt x="4819" y="20735"/>
                </a:cubicBezTo>
                <a:cubicBezTo>
                  <a:pt x="4930" y="20749"/>
                  <a:pt x="4882" y="20501"/>
                  <a:pt x="4758" y="20419"/>
                </a:cubicBezTo>
                <a:cubicBezTo>
                  <a:pt x="4709" y="20387"/>
                  <a:pt x="4672" y="20371"/>
                  <a:pt x="4634" y="20371"/>
                </a:cubicBezTo>
                <a:close/>
                <a:moveTo>
                  <a:pt x="11368" y="20381"/>
                </a:moveTo>
                <a:cubicBezTo>
                  <a:pt x="11344" y="20377"/>
                  <a:pt x="11316" y="20385"/>
                  <a:pt x="11286" y="20408"/>
                </a:cubicBezTo>
                <a:cubicBezTo>
                  <a:pt x="11168" y="20502"/>
                  <a:pt x="10439" y="20509"/>
                  <a:pt x="10367" y="20417"/>
                </a:cubicBezTo>
                <a:cubicBezTo>
                  <a:pt x="10332" y="20371"/>
                  <a:pt x="10275" y="20375"/>
                  <a:pt x="10192" y="20429"/>
                </a:cubicBezTo>
                <a:cubicBezTo>
                  <a:pt x="10056" y="20519"/>
                  <a:pt x="9517" y="20511"/>
                  <a:pt x="9399" y="20417"/>
                </a:cubicBezTo>
                <a:cubicBezTo>
                  <a:pt x="9351" y="20379"/>
                  <a:pt x="9268" y="20396"/>
                  <a:pt x="9177" y="20461"/>
                </a:cubicBezTo>
                <a:cubicBezTo>
                  <a:pt x="9043" y="20558"/>
                  <a:pt x="9027" y="20558"/>
                  <a:pt x="8979" y="20459"/>
                </a:cubicBezTo>
                <a:cubicBezTo>
                  <a:pt x="8942" y="20382"/>
                  <a:pt x="8898" y="20371"/>
                  <a:pt x="8826" y="20418"/>
                </a:cubicBezTo>
                <a:cubicBezTo>
                  <a:pt x="8771" y="20455"/>
                  <a:pt x="8576" y="20489"/>
                  <a:pt x="8393" y="20494"/>
                </a:cubicBezTo>
                <a:cubicBezTo>
                  <a:pt x="8208" y="20500"/>
                  <a:pt x="8068" y="20536"/>
                  <a:pt x="8077" y="20574"/>
                </a:cubicBezTo>
                <a:cubicBezTo>
                  <a:pt x="8086" y="20612"/>
                  <a:pt x="8010" y="20653"/>
                  <a:pt x="7910" y="20665"/>
                </a:cubicBezTo>
                <a:cubicBezTo>
                  <a:pt x="7780" y="20681"/>
                  <a:pt x="7702" y="20641"/>
                  <a:pt x="7636" y="20526"/>
                </a:cubicBezTo>
                <a:cubicBezTo>
                  <a:pt x="7548" y="20373"/>
                  <a:pt x="7325" y="20332"/>
                  <a:pt x="7113" y="20432"/>
                </a:cubicBezTo>
                <a:cubicBezTo>
                  <a:pt x="7070" y="20452"/>
                  <a:pt x="6797" y="20467"/>
                  <a:pt x="6507" y="20466"/>
                </a:cubicBezTo>
                <a:cubicBezTo>
                  <a:pt x="5999" y="20464"/>
                  <a:pt x="5977" y="20470"/>
                  <a:pt x="5953" y="20629"/>
                </a:cubicBezTo>
                <a:cubicBezTo>
                  <a:pt x="5928" y="20793"/>
                  <a:pt x="5935" y="20795"/>
                  <a:pt x="6463" y="20793"/>
                </a:cubicBezTo>
                <a:cubicBezTo>
                  <a:pt x="6758" y="20791"/>
                  <a:pt x="7019" y="20805"/>
                  <a:pt x="7042" y="20824"/>
                </a:cubicBezTo>
                <a:cubicBezTo>
                  <a:pt x="7097" y="20867"/>
                  <a:pt x="7500" y="20848"/>
                  <a:pt x="7604" y="20797"/>
                </a:cubicBezTo>
                <a:cubicBezTo>
                  <a:pt x="7648" y="20774"/>
                  <a:pt x="7823" y="20766"/>
                  <a:pt x="7991" y="20777"/>
                </a:cubicBezTo>
                <a:cubicBezTo>
                  <a:pt x="8158" y="20788"/>
                  <a:pt x="8316" y="20769"/>
                  <a:pt x="8342" y="20736"/>
                </a:cubicBezTo>
                <a:cubicBezTo>
                  <a:pt x="8368" y="20703"/>
                  <a:pt x="8431" y="20698"/>
                  <a:pt x="8484" y="20725"/>
                </a:cubicBezTo>
                <a:cubicBezTo>
                  <a:pt x="8627" y="20799"/>
                  <a:pt x="9948" y="20806"/>
                  <a:pt x="10058" y="20734"/>
                </a:cubicBezTo>
                <a:cubicBezTo>
                  <a:pt x="10119" y="20693"/>
                  <a:pt x="10171" y="20695"/>
                  <a:pt x="10205" y="20739"/>
                </a:cubicBezTo>
                <a:cubicBezTo>
                  <a:pt x="10234" y="20776"/>
                  <a:pt x="10447" y="20806"/>
                  <a:pt x="10680" y="20805"/>
                </a:cubicBezTo>
                <a:cubicBezTo>
                  <a:pt x="10912" y="20804"/>
                  <a:pt x="11175" y="20811"/>
                  <a:pt x="11265" y="20821"/>
                </a:cubicBezTo>
                <a:cubicBezTo>
                  <a:pt x="11381" y="20834"/>
                  <a:pt x="11434" y="20797"/>
                  <a:pt x="11454" y="20690"/>
                </a:cubicBezTo>
                <a:cubicBezTo>
                  <a:pt x="11484" y="20521"/>
                  <a:pt x="11442" y="20394"/>
                  <a:pt x="11368" y="20381"/>
                </a:cubicBezTo>
                <a:close/>
                <a:moveTo>
                  <a:pt x="5408" y="20516"/>
                </a:moveTo>
                <a:cubicBezTo>
                  <a:pt x="5320" y="20516"/>
                  <a:pt x="5236" y="20567"/>
                  <a:pt x="5221" y="20629"/>
                </a:cubicBezTo>
                <a:cubicBezTo>
                  <a:pt x="5200" y="20714"/>
                  <a:pt x="5247" y="20742"/>
                  <a:pt x="5408" y="20742"/>
                </a:cubicBezTo>
                <a:cubicBezTo>
                  <a:pt x="5569" y="20742"/>
                  <a:pt x="5617" y="20714"/>
                  <a:pt x="5597" y="20629"/>
                </a:cubicBezTo>
                <a:cubicBezTo>
                  <a:pt x="5582" y="20567"/>
                  <a:pt x="5496" y="20516"/>
                  <a:pt x="5408" y="20516"/>
                </a:cubicBezTo>
                <a:close/>
                <a:moveTo>
                  <a:pt x="21448" y="21026"/>
                </a:moveTo>
                <a:cubicBezTo>
                  <a:pt x="21425" y="21024"/>
                  <a:pt x="21399" y="21029"/>
                  <a:pt x="21369" y="21044"/>
                </a:cubicBezTo>
                <a:cubicBezTo>
                  <a:pt x="21325" y="21065"/>
                  <a:pt x="20991" y="21082"/>
                  <a:pt x="20628" y="21080"/>
                </a:cubicBezTo>
                <a:cubicBezTo>
                  <a:pt x="20056" y="21078"/>
                  <a:pt x="19949" y="21096"/>
                  <a:pt x="19835" y="21211"/>
                </a:cubicBezTo>
                <a:cubicBezTo>
                  <a:pt x="19699" y="21349"/>
                  <a:pt x="19520" y="21320"/>
                  <a:pt x="19520" y="21159"/>
                </a:cubicBezTo>
                <a:cubicBezTo>
                  <a:pt x="19520" y="21054"/>
                  <a:pt x="19230" y="21031"/>
                  <a:pt x="19153" y="21130"/>
                </a:cubicBezTo>
                <a:cubicBezTo>
                  <a:pt x="19089" y="21211"/>
                  <a:pt x="18501" y="21172"/>
                  <a:pt x="18355" y="21075"/>
                </a:cubicBezTo>
                <a:cubicBezTo>
                  <a:pt x="18203" y="20976"/>
                  <a:pt x="18157" y="21030"/>
                  <a:pt x="18200" y="21260"/>
                </a:cubicBezTo>
                <a:cubicBezTo>
                  <a:pt x="18235" y="21450"/>
                  <a:pt x="18328" y="21509"/>
                  <a:pt x="18415" y="21397"/>
                </a:cubicBezTo>
                <a:cubicBezTo>
                  <a:pt x="18439" y="21367"/>
                  <a:pt x="18560" y="21353"/>
                  <a:pt x="18684" y="21368"/>
                </a:cubicBezTo>
                <a:cubicBezTo>
                  <a:pt x="18808" y="21383"/>
                  <a:pt x="19455" y="21409"/>
                  <a:pt x="20123" y="21426"/>
                </a:cubicBezTo>
                <a:cubicBezTo>
                  <a:pt x="20791" y="21442"/>
                  <a:pt x="21355" y="21469"/>
                  <a:pt x="21375" y="21485"/>
                </a:cubicBezTo>
                <a:cubicBezTo>
                  <a:pt x="21458" y="21551"/>
                  <a:pt x="21553" y="21435"/>
                  <a:pt x="21553" y="21267"/>
                </a:cubicBezTo>
                <a:cubicBezTo>
                  <a:pt x="21553" y="21116"/>
                  <a:pt x="21516" y="21033"/>
                  <a:pt x="21448" y="21026"/>
                </a:cubicBezTo>
                <a:close/>
                <a:moveTo>
                  <a:pt x="7861" y="21029"/>
                </a:moveTo>
                <a:cubicBezTo>
                  <a:pt x="7834" y="21030"/>
                  <a:pt x="7802" y="21043"/>
                  <a:pt x="7763" y="21068"/>
                </a:cubicBezTo>
                <a:cubicBezTo>
                  <a:pt x="7691" y="21116"/>
                  <a:pt x="7424" y="21131"/>
                  <a:pt x="6999" y="21110"/>
                </a:cubicBezTo>
                <a:cubicBezTo>
                  <a:pt x="6464" y="21084"/>
                  <a:pt x="6344" y="21094"/>
                  <a:pt x="6344" y="21170"/>
                </a:cubicBezTo>
                <a:cubicBezTo>
                  <a:pt x="6344" y="21310"/>
                  <a:pt x="6092" y="21361"/>
                  <a:pt x="5984" y="21244"/>
                </a:cubicBezTo>
                <a:cubicBezTo>
                  <a:pt x="5882" y="21133"/>
                  <a:pt x="5465" y="21075"/>
                  <a:pt x="5312" y="21150"/>
                </a:cubicBezTo>
                <a:cubicBezTo>
                  <a:pt x="5259" y="21176"/>
                  <a:pt x="5193" y="21166"/>
                  <a:pt x="5164" y="21128"/>
                </a:cubicBezTo>
                <a:cubicBezTo>
                  <a:pt x="5134" y="21091"/>
                  <a:pt x="5036" y="21080"/>
                  <a:pt x="4945" y="21103"/>
                </a:cubicBezTo>
                <a:cubicBezTo>
                  <a:pt x="4855" y="21125"/>
                  <a:pt x="4655" y="21143"/>
                  <a:pt x="4500" y="21143"/>
                </a:cubicBezTo>
                <a:cubicBezTo>
                  <a:pt x="4345" y="21143"/>
                  <a:pt x="4240" y="21160"/>
                  <a:pt x="4265" y="21180"/>
                </a:cubicBezTo>
                <a:cubicBezTo>
                  <a:pt x="4290" y="21200"/>
                  <a:pt x="4271" y="21252"/>
                  <a:pt x="4224" y="21297"/>
                </a:cubicBezTo>
                <a:cubicBezTo>
                  <a:pt x="4161" y="21357"/>
                  <a:pt x="4197" y="21403"/>
                  <a:pt x="4367" y="21474"/>
                </a:cubicBezTo>
                <a:cubicBezTo>
                  <a:pt x="4661" y="21597"/>
                  <a:pt x="4681" y="21598"/>
                  <a:pt x="4781" y="21502"/>
                </a:cubicBezTo>
                <a:cubicBezTo>
                  <a:pt x="4865" y="21421"/>
                  <a:pt x="5163" y="21416"/>
                  <a:pt x="7401" y="21455"/>
                </a:cubicBezTo>
                <a:cubicBezTo>
                  <a:pt x="7871" y="21463"/>
                  <a:pt x="8301" y="21500"/>
                  <a:pt x="8357" y="21535"/>
                </a:cubicBezTo>
                <a:cubicBezTo>
                  <a:pt x="8425" y="21578"/>
                  <a:pt x="8496" y="21574"/>
                  <a:pt x="8571" y="21524"/>
                </a:cubicBezTo>
                <a:cubicBezTo>
                  <a:pt x="8633" y="21483"/>
                  <a:pt x="8815" y="21446"/>
                  <a:pt x="8975" y="21442"/>
                </a:cubicBezTo>
                <a:cubicBezTo>
                  <a:pt x="9157" y="21436"/>
                  <a:pt x="9284" y="21394"/>
                  <a:pt x="9315" y="21330"/>
                </a:cubicBezTo>
                <a:cubicBezTo>
                  <a:pt x="9360" y="21238"/>
                  <a:pt x="9375" y="21239"/>
                  <a:pt x="9468" y="21340"/>
                </a:cubicBezTo>
                <a:cubicBezTo>
                  <a:pt x="9588" y="21469"/>
                  <a:pt x="9885" y="21484"/>
                  <a:pt x="11723" y="21451"/>
                </a:cubicBezTo>
                <a:cubicBezTo>
                  <a:pt x="12909" y="21431"/>
                  <a:pt x="12913" y="21430"/>
                  <a:pt x="12902" y="21281"/>
                </a:cubicBezTo>
                <a:cubicBezTo>
                  <a:pt x="12892" y="21144"/>
                  <a:pt x="12780" y="21093"/>
                  <a:pt x="12566" y="21128"/>
                </a:cubicBezTo>
                <a:cubicBezTo>
                  <a:pt x="12521" y="21136"/>
                  <a:pt x="12265" y="21138"/>
                  <a:pt x="11997" y="21133"/>
                </a:cubicBezTo>
                <a:cubicBezTo>
                  <a:pt x="10704" y="21111"/>
                  <a:pt x="10511" y="21129"/>
                  <a:pt x="10463" y="21275"/>
                </a:cubicBezTo>
                <a:cubicBezTo>
                  <a:pt x="10406" y="21447"/>
                  <a:pt x="10145" y="21397"/>
                  <a:pt x="10087" y="21202"/>
                </a:cubicBezTo>
                <a:cubicBezTo>
                  <a:pt x="10045" y="21059"/>
                  <a:pt x="10033" y="21057"/>
                  <a:pt x="9925" y="21160"/>
                </a:cubicBezTo>
                <a:cubicBezTo>
                  <a:pt x="9821" y="21259"/>
                  <a:pt x="9798" y="21260"/>
                  <a:pt x="9717" y="21173"/>
                </a:cubicBezTo>
                <a:cubicBezTo>
                  <a:pt x="9648" y="21097"/>
                  <a:pt x="9559" y="21086"/>
                  <a:pt x="9338" y="21126"/>
                </a:cubicBezTo>
                <a:cubicBezTo>
                  <a:pt x="9177" y="21155"/>
                  <a:pt x="8991" y="21152"/>
                  <a:pt x="8916" y="21118"/>
                </a:cubicBezTo>
                <a:cubicBezTo>
                  <a:pt x="8842" y="21086"/>
                  <a:pt x="8738" y="21081"/>
                  <a:pt x="8682" y="21109"/>
                </a:cubicBezTo>
                <a:cubicBezTo>
                  <a:pt x="8546" y="21176"/>
                  <a:pt x="8358" y="21177"/>
                  <a:pt x="8238" y="21110"/>
                </a:cubicBezTo>
                <a:cubicBezTo>
                  <a:pt x="8184" y="21080"/>
                  <a:pt x="8105" y="21073"/>
                  <a:pt x="8062" y="21094"/>
                </a:cubicBezTo>
                <a:cubicBezTo>
                  <a:pt x="8018" y="21115"/>
                  <a:pt x="7958" y="21101"/>
                  <a:pt x="7929" y="21063"/>
                </a:cubicBezTo>
                <a:cubicBezTo>
                  <a:pt x="7910" y="21039"/>
                  <a:pt x="7887" y="21028"/>
                  <a:pt x="7861" y="21029"/>
                </a:cubicBezTo>
                <a:close/>
                <a:moveTo>
                  <a:pt x="17189" y="21095"/>
                </a:moveTo>
                <a:cubicBezTo>
                  <a:pt x="17152" y="21095"/>
                  <a:pt x="17109" y="21099"/>
                  <a:pt x="17058" y="21105"/>
                </a:cubicBezTo>
                <a:cubicBezTo>
                  <a:pt x="16913" y="21123"/>
                  <a:pt x="16740" y="21140"/>
                  <a:pt x="16673" y="21143"/>
                </a:cubicBezTo>
                <a:cubicBezTo>
                  <a:pt x="16606" y="21146"/>
                  <a:pt x="16508" y="21175"/>
                  <a:pt x="16456" y="21207"/>
                </a:cubicBezTo>
                <a:cubicBezTo>
                  <a:pt x="16397" y="21244"/>
                  <a:pt x="16342" y="21239"/>
                  <a:pt x="16308" y="21195"/>
                </a:cubicBezTo>
                <a:cubicBezTo>
                  <a:pt x="16267" y="21143"/>
                  <a:pt x="16222" y="21143"/>
                  <a:pt x="16143" y="21195"/>
                </a:cubicBezTo>
                <a:cubicBezTo>
                  <a:pt x="16065" y="21246"/>
                  <a:pt x="16021" y="21246"/>
                  <a:pt x="15981" y="21195"/>
                </a:cubicBezTo>
                <a:cubicBezTo>
                  <a:pt x="15942" y="21145"/>
                  <a:pt x="15895" y="21144"/>
                  <a:pt x="15822" y="21192"/>
                </a:cubicBezTo>
                <a:cubicBezTo>
                  <a:pt x="15746" y="21242"/>
                  <a:pt x="15689" y="21233"/>
                  <a:pt x="15614" y="21161"/>
                </a:cubicBezTo>
                <a:cubicBezTo>
                  <a:pt x="15551" y="21101"/>
                  <a:pt x="15448" y="21079"/>
                  <a:pt x="15350" y="21104"/>
                </a:cubicBezTo>
                <a:cubicBezTo>
                  <a:pt x="15261" y="21126"/>
                  <a:pt x="14771" y="21142"/>
                  <a:pt x="14260" y="21139"/>
                </a:cubicBezTo>
                <a:cubicBezTo>
                  <a:pt x="13429" y="21135"/>
                  <a:pt x="13316" y="21149"/>
                  <a:pt x="13166" y="21267"/>
                </a:cubicBezTo>
                <a:cubicBezTo>
                  <a:pt x="13006" y="21395"/>
                  <a:pt x="13006" y="21402"/>
                  <a:pt x="13149" y="21488"/>
                </a:cubicBezTo>
                <a:cubicBezTo>
                  <a:pt x="13240" y="21543"/>
                  <a:pt x="13294" y="21572"/>
                  <a:pt x="13338" y="21576"/>
                </a:cubicBezTo>
                <a:cubicBezTo>
                  <a:pt x="13383" y="21579"/>
                  <a:pt x="13417" y="21559"/>
                  <a:pt x="13470" y="21517"/>
                </a:cubicBezTo>
                <a:cubicBezTo>
                  <a:pt x="13556" y="21448"/>
                  <a:pt x="16645" y="21397"/>
                  <a:pt x="16795" y="21461"/>
                </a:cubicBezTo>
                <a:cubicBezTo>
                  <a:pt x="16956" y="21531"/>
                  <a:pt x="17675" y="21486"/>
                  <a:pt x="17709" y="21405"/>
                </a:cubicBezTo>
                <a:cubicBezTo>
                  <a:pt x="17728" y="21360"/>
                  <a:pt x="17687" y="21324"/>
                  <a:pt x="17618" y="21324"/>
                </a:cubicBezTo>
                <a:cubicBezTo>
                  <a:pt x="17549" y="21324"/>
                  <a:pt x="17453" y="21268"/>
                  <a:pt x="17406" y="21198"/>
                </a:cubicBezTo>
                <a:cubicBezTo>
                  <a:pt x="17357" y="21125"/>
                  <a:pt x="17301" y="21095"/>
                  <a:pt x="17189" y="21095"/>
                </a:cubicBezTo>
                <a:close/>
                <a:moveTo>
                  <a:pt x="993" y="21107"/>
                </a:moveTo>
                <a:cubicBezTo>
                  <a:pt x="864" y="21110"/>
                  <a:pt x="777" y="21116"/>
                  <a:pt x="766" y="21125"/>
                </a:cubicBezTo>
                <a:cubicBezTo>
                  <a:pt x="744" y="21142"/>
                  <a:pt x="572" y="21159"/>
                  <a:pt x="384" y="21160"/>
                </a:cubicBezTo>
                <a:cubicBezTo>
                  <a:pt x="99" y="21163"/>
                  <a:pt x="40" y="21184"/>
                  <a:pt x="40" y="21289"/>
                </a:cubicBezTo>
                <a:cubicBezTo>
                  <a:pt x="40" y="21369"/>
                  <a:pt x="116" y="21432"/>
                  <a:pt x="245" y="21460"/>
                </a:cubicBezTo>
                <a:cubicBezTo>
                  <a:pt x="356" y="21485"/>
                  <a:pt x="502" y="21491"/>
                  <a:pt x="570" y="21472"/>
                </a:cubicBezTo>
                <a:cubicBezTo>
                  <a:pt x="637" y="21454"/>
                  <a:pt x="1204" y="21438"/>
                  <a:pt x="1829" y="21438"/>
                </a:cubicBezTo>
                <a:cubicBezTo>
                  <a:pt x="2782" y="21437"/>
                  <a:pt x="2983" y="21420"/>
                  <a:pt x="3067" y="21332"/>
                </a:cubicBezTo>
                <a:cubicBezTo>
                  <a:pt x="3231" y="21161"/>
                  <a:pt x="3196" y="21146"/>
                  <a:pt x="2663" y="21138"/>
                </a:cubicBezTo>
                <a:cubicBezTo>
                  <a:pt x="2383" y="21134"/>
                  <a:pt x="1852" y="21122"/>
                  <a:pt x="1481" y="21111"/>
                </a:cubicBezTo>
                <a:cubicBezTo>
                  <a:pt x="1296" y="21106"/>
                  <a:pt x="1123" y="21105"/>
                  <a:pt x="993" y="21107"/>
                </a:cubicBezTo>
                <a:close/>
                <a:moveTo>
                  <a:pt x="3673" y="21207"/>
                </a:moveTo>
                <a:cubicBezTo>
                  <a:pt x="3556" y="21193"/>
                  <a:pt x="3497" y="21221"/>
                  <a:pt x="3497" y="21288"/>
                </a:cubicBezTo>
                <a:cubicBezTo>
                  <a:pt x="3497" y="21354"/>
                  <a:pt x="3571" y="21389"/>
                  <a:pt x="3708" y="21389"/>
                </a:cubicBezTo>
                <a:cubicBezTo>
                  <a:pt x="3962" y="21389"/>
                  <a:pt x="3934" y="21237"/>
                  <a:pt x="3673" y="21207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8" name="Hybrid CN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Hybrid CNN</a:t>
            </a:r>
          </a:p>
        </p:txBody>
      </p:sp>
      <p:sp>
        <p:nvSpPr>
          <p:cNvPr id="309" name="Real Amplitude - Classifier confusion matrix"/>
          <p:cNvSpPr txBox="1"/>
          <p:nvPr/>
        </p:nvSpPr>
        <p:spPr>
          <a:xfrm>
            <a:off x="495300" y="133005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Real Amplitude - Classifier confusion matrix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29553" y="2831441"/>
            <a:ext cx="8292348" cy="715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1316" y="2649723"/>
            <a:ext cx="8401589" cy="7259529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Bellman"/>
          <p:cNvSpPr txBox="1"/>
          <p:nvPr/>
        </p:nvSpPr>
        <p:spPr>
          <a:xfrm>
            <a:off x="10930917" y="10022310"/>
            <a:ext cx="1122389" cy="34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500"/>
            </a:lvl1pPr>
          </a:lstStyle>
          <a:p>
            <a:pPr/>
            <a:r>
              <a:t>Bellman</a:t>
            </a:r>
          </a:p>
        </p:txBody>
      </p:sp>
      <p:sp>
        <p:nvSpPr>
          <p:cNvPr id="313" name="RealAmplitude"/>
          <p:cNvSpPr txBox="1"/>
          <p:nvPr/>
        </p:nvSpPr>
        <p:spPr>
          <a:xfrm>
            <a:off x="19414532" y="10022309"/>
            <a:ext cx="1538187" cy="34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500"/>
            </a:lvl1pPr>
          </a:lstStyle>
          <a:p>
            <a:pPr/>
            <a:r>
              <a:t>RealAmplitude</a:t>
            </a:r>
          </a:p>
        </p:txBody>
      </p:sp>
      <p:sp>
        <p:nvSpPr>
          <p:cNvPr id="314" name="Eurosat_hybrid_multi_class_classifier_real_amplitudes.ipynb"/>
          <p:cNvSpPr txBox="1"/>
          <p:nvPr/>
        </p:nvSpPr>
        <p:spPr>
          <a:xfrm>
            <a:off x="133807" y="12988466"/>
            <a:ext cx="88763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Eurosat_hybrid_multi_class_classifier_real_amplitudes.ipynb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2141" y="9747253"/>
            <a:ext cx="4562139" cy="2789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1345" r="0" b="0"/>
          <a:stretch>
            <a:fillRect/>
          </a:stretch>
        </p:blipFill>
        <p:spPr>
          <a:xfrm>
            <a:off x="810960" y="2203475"/>
            <a:ext cx="5524501" cy="7390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9" fill="norm" stroke="1" extrusionOk="0">
                <a:moveTo>
                  <a:pt x="760" y="1"/>
                </a:moveTo>
                <a:cubicBezTo>
                  <a:pt x="707" y="6"/>
                  <a:pt x="641" y="24"/>
                  <a:pt x="563" y="52"/>
                </a:cubicBezTo>
                <a:cubicBezTo>
                  <a:pt x="337" y="137"/>
                  <a:pt x="264" y="249"/>
                  <a:pt x="379" y="334"/>
                </a:cubicBezTo>
                <a:cubicBezTo>
                  <a:pt x="441" y="381"/>
                  <a:pt x="826" y="355"/>
                  <a:pt x="956" y="295"/>
                </a:cubicBezTo>
                <a:cubicBezTo>
                  <a:pt x="1007" y="271"/>
                  <a:pt x="1072" y="280"/>
                  <a:pt x="1100" y="314"/>
                </a:cubicBezTo>
                <a:cubicBezTo>
                  <a:pt x="1147" y="371"/>
                  <a:pt x="1842" y="390"/>
                  <a:pt x="1969" y="337"/>
                </a:cubicBezTo>
                <a:cubicBezTo>
                  <a:pt x="1999" y="325"/>
                  <a:pt x="2005" y="264"/>
                  <a:pt x="1983" y="202"/>
                </a:cubicBezTo>
                <a:cubicBezTo>
                  <a:pt x="1950" y="108"/>
                  <a:pt x="1861" y="88"/>
                  <a:pt x="1452" y="86"/>
                </a:cubicBezTo>
                <a:cubicBezTo>
                  <a:pt x="1182" y="84"/>
                  <a:pt x="925" y="56"/>
                  <a:pt x="881" y="23"/>
                </a:cubicBezTo>
                <a:cubicBezTo>
                  <a:pt x="856" y="4"/>
                  <a:pt x="814" y="-4"/>
                  <a:pt x="760" y="1"/>
                </a:cubicBezTo>
                <a:close/>
                <a:moveTo>
                  <a:pt x="4810" y="18"/>
                </a:moveTo>
                <a:cubicBezTo>
                  <a:pt x="4711" y="23"/>
                  <a:pt x="4646" y="51"/>
                  <a:pt x="4646" y="99"/>
                </a:cubicBezTo>
                <a:cubicBezTo>
                  <a:pt x="4646" y="235"/>
                  <a:pt x="4469" y="284"/>
                  <a:pt x="4363" y="176"/>
                </a:cubicBezTo>
                <a:cubicBezTo>
                  <a:pt x="4296" y="108"/>
                  <a:pt x="4097" y="73"/>
                  <a:pt x="3678" y="57"/>
                </a:cubicBezTo>
                <a:cubicBezTo>
                  <a:pt x="3353" y="45"/>
                  <a:pt x="3070" y="54"/>
                  <a:pt x="3049" y="79"/>
                </a:cubicBezTo>
                <a:cubicBezTo>
                  <a:pt x="3028" y="104"/>
                  <a:pt x="2902" y="97"/>
                  <a:pt x="2768" y="62"/>
                </a:cubicBezTo>
                <a:cubicBezTo>
                  <a:pt x="2451" y="-21"/>
                  <a:pt x="2283" y="31"/>
                  <a:pt x="2283" y="213"/>
                </a:cubicBezTo>
                <a:cubicBezTo>
                  <a:pt x="2283" y="353"/>
                  <a:pt x="2307" y="361"/>
                  <a:pt x="2818" y="363"/>
                </a:cubicBezTo>
                <a:cubicBezTo>
                  <a:pt x="3113" y="364"/>
                  <a:pt x="3376" y="381"/>
                  <a:pt x="3403" y="401"/>
                </a:cubicBezTo>
                <a:cubicBezTo>
                  <a:pt x="3430" y="421"/>
                  <a:pt x="3527" y="421"/>
                  <a:pt x="3619" y="399"/>
                </a:cubicBezTo>
                <a:cubicBezTo>
                  <a:pt x="3831" y="348"/>
                  <a:pt x="6644" y="351"/>
                  <a:pt x="6753" y="401"/>
                </a:cubicBezTo>
                <a:cubicBezTo>
                  <a:pt x="6798" y="422"/>
                  <a:pt x="6859" y="410"/>
                  <a:pt x="6888" y="375"/>
                </a:cubicBezTo>
                <a:cubicBezTo>
                  <a:pt x="6917" y="339"/>
                  <a:pt x="7008" y="325"/>
                  <a:pt x="7088" y="344"/>
                </a:cubicBezTo>
                <a:cubicBezTo>
                  <a:pt x="7203" y="372"/>
                  <a:pt x="7234" y="345"/>
                  <a:pt x="7234" y="222"/>
                </a:cubicBezTo>
                <a:cubicBezTo>
                  <a:pt x="7234" y="120"/>
                  <a:pt x="7197" y="74"/>
                  <a:pt x="7132" y="93"/>
                </a:cubicBezTo>
                <a:cubicBezTo>
                  <a:pt x="7076" y="109"/>
                  <a:pt x="6992" y="94"/>
                  <a:pt x="6946" y="59"/>
                </a:cubicBezTo>
                <a:cubicBezTo>
                  <a:pt x="6899" y="24"/>
                  <a:pt x="6813" y="19"/>
                  <a:pt x="6753" y="47"/>
                </a:cubicBezTo>
                <a:cubicBezTo>
                  <a:pt x="6619" y="109"/>
                  <a:pt x="6344" y="110"/>
                  <a:pt x="6215" y="50"/>
                </a:cubicBezTo>
                <a:cubicBezTo>
                  <a:pt x="6161" y="25"/>
                  <a:pt x="6050" y="31"/>
                  <a:pt x="5968" y="64"/>
                </a:cubicBezTo>
                <a:cubicBezTo>
                  <a:pt x="5882" y="98"/>
                  <a:pt x="5771" y="101"/>
                  <a:pt x="5706" y="71"/>
                </a:cubicBezTo>
                <a:cubicBezTo>
                  <a:pt x="5643" y="42"/>
                  <a:pt x="5535" y="40"/>
                  <a:pt x="5465" y="67"/>
                </a:cubicBezTo>
                <a:cubicBezTo>
                  <a:pt x="5396" y="94"/>
                  <a:pt x="5266" y="94"/>
                  <a:pt x="5177" y="67"/>
                </a:cubicBezTo>
                <a:cubicBezTo>
                  <a:pt x="5043" y="27"/>
                  <a:pt x="4909" y="12"/>
                  <a:pt x="4810" y="18"/>
                </a:cubicBezTo>
                <a:close/>
                <a:moveTo>
                  <a:pt x="5853" y="566"/>
                </a:moveTo>
                <a:cubicBezTo>
                  <a:pt x="5844" y="561"/>
                  <a:pt x="5827" y="569"/>
                  <a:pt x="5800" y="589"/>
                </a:cubicBezTo>
                <a:cubicBezTo>
                  <a:pt x="5757" y="622"/>
                  <a:pt x="5708" y="705"/>
                  <a:pt x="5692" y="772"/>
                </a:cubicBezTo>
                <a:cubicBezTo>
                  <a:pt x="5667" y="873"/>
                  <a:pt x="5599" y="894"/>
                  <a:pt x="5298" y="894"/>
                </a:cubicBezTo>
                <a:cubicBezTo>
                  <a:pt x="4986" y="894"/>
                  <a:pt x="4932" y="876"/>
                  <a:pt x="4931" y="772"/>
                </a:cubicBezTo>
                <a:cubicBezTo>
                  <a:pt x="4931" y="705"/>
                  <a:pt x="4876" y="649"/>
                  <a:pt x="4809" y="648"/>
                </a:cubicBezTo>
                <a:cubicBezTo>
                  <a:pt x="4742" y="647"/>
                  <a:pt x="4638" y="625"/>
                  <a:pt x="4579" y="597"/>
                </a:cubicBezTo>
                <a:cubicBezTo>
                  <a:pt x="4514" y="567"/>
                  <a:pt x="4417" y="585"/>
                  <a:pt x="4331" y="643"/>
                </a:cubicBezTo>
                <a:cubicBezTo>
                  <a:pt x="4201" y="731"/>
                  <a:pt x="4173" y="730"/>
                  <a:pt x="4005" y="642"/>
                </a:cubicBezTo>
                <a:cubicBezTo>
                  <a:pt x="3795" y="532"/>
                  <a:pt x="3731" y="557"/>
                  <a:pt x="3718" y="755"/>
                </a:cubicBezTo>
                <a:cubicBezTo>
                  <a:pt x="3710" y="873"/>
                  <a:pt x="3658" y="896"/>
                  <a:pt x="3363" y="912"/>
                </a:cubicBezTo>
                <a:cubicBezTo>
                  <a:pt x="3172" y="923"/>
                  <a:pt x="3017" y="957"/>
                  <a:pt x="3017" y="989"/>
                </a:cubicBezTo>
                <a:cubicBezTo>
                  <a:pt x="3017" y="1062"/>
                  <a:pt x="3643" y="1064"/>
                  <a:pt x="3704" y="991"/>
                </a:cubicBezTo>
                <a:cubicBezTo>
                  <a:pt x="3729" y="961"/>
                  <a:pt x="3819" y="949"/>
                  <a:pt x="3904" y="966"/>
                </a:cubicBezTo>
                <a:cubicBezTo>
                  <a:pt x="3989" y="982"/>
                  <a:pt x="4134" y="966"/>
                  <a:pt x="4225" y="930"/>
                </a:cubicBezTo>
                <a:cubicBezTo>
                  <a:pt x="4341" y="883"/>
                  <a:pt x="4407" y="883"/>
                  <a:pt x="4444" y="927"/>
                </a:cubicBezTo>
                <a:cubicBezTo>
                  <a:pt x="4479" y="969"/>
                  <a:pt x="4530" y="971"/>
                  <a:pt x="4593" y="932"/>
                </a:cubicBezTo>
                <a:cubicBezTo>
                  <a:pt x="4658" y="892"/>
                  <a:pt x="4755" y="908"/>
                  <a:pt x="4891" y="985"/>
                </a:cubicBezTo>
                <a:cubicBezTo>
                  <a:pt x="5220" y="1171"/>
                  <a:pt x="4965" y="1243"/>
                  <a:pt x="3996" y="1239"/>
                </a:cubicBezTo>
                <a:cubicBezTo>
                  <a:pt x="3705" y="1238"/>
                  <a:pt x="3425" y="1264"/>
                  <a:pt x="3372" y="1297"/>
                </a:cubicBezTo>
                <a:cubicBezTo>
                  <a:pt x="3308" y="1337"/>
                  <a:pt x="3257" y="1335"/>
                  <a:pt x="3221" y="1292"/>
                </a:cubicBezTo>
                <a:cubicBezTo>
                  <a:pt x="3143" y="1197"/>
                  <a:pt x="3017" y="1277"/>
                  <a:pt x="3017" y="1422"/>
                </a:cubicBezTo>
                <a:cubicBezTo>
                  <a:pt x="3017" y="1527"/>
                  <a:pt x="3056" y="1543"/>
                  <a:pt x="3262" y="1521"/>
                </a:cubicBezTo>
                <a:cubicBezTo>
                  <a:pt x="3407" y="1505"/>
                  <a:pt x="3545" y="1526"/>
                  <a:pt x="3598" y="1574"/>
                </a:cubicBezTo>
                <a:cubicBezTo>
                  <a:pt x="3704" y="1669"/>
                  <a:pt x="3770" y="1675"/>
                  <a:pt x="3876" y="1599"/>
                </a:cubicBezTo>
                <a:cubicBezTo>
                  <a:pt x="3919" y="1569"/>
                  <a:pt x="4063" y="1535"/>
                  <a:pt x="4197" y="1524"/>
                </a:cubicBezTo>
                <a:cubicBezTo>
                  <a:pt x="4332" y="1513"/>
                  <a:pt x="4488" y="1462"/>
                  <a:pt x="4543" y="1412"/>
                </a:cubicBezTo>
                <a:cubicBezTo>
                  <a:pt x="4630" y="1333"/>
                  <a:pt x="4650" y="1339"/>
                  <a:pt x="4696" y="1459"/>
                </a:cubicBezTo>
                <a:cubicBezTo>
                  <a:pt x="4736" y="1566"/>
                  <a:pt x="4786" y="1588"/>
                  <a:pt x="4916" y="1558"/>
                </a:cubicBezTo>
                <a:cubicBezTo>
                  <a:pt x="5008" y="1536"/>
                  <a:pt x="5256" y="1521"/>
                  <a:pt x="5467" y="1524"/>
                </a:cubicBezTo>
                <a:cubicBezTo>
                  <a:pt x="5796" y="1530"/>
                  <a:pt x="5857" y="1513"/>
                  <a:pt x="5897" y="1399"/>
                </a:cubicBezTo>
                <a:cubicBezTo>
                  <a:pt x="5922" y="1326"/>
                  <a:pt x="5903" y="1231"/>
                  <a:pt x="5855" y="1187"/>
                </a:cubicBezTo>
                <a:cubicBezTo>
                  <a:pt x="5707" y="1054"/>
                  <a:pt x="5907" y="946"/>
                  <a:pt x="6274" y="960"/>
                </a:cubicBezTo>
                <a:cubicBezTo>
                  <a:pt x="6455" y="967"/>
                  <a:pt x="6625" y="946"/>
                  <a:pt x="6651" y="915"/>
                </a:cubicBezTo>
                <a:cubicBezTo>
                  <a:pt x="6680" y="879"/>
                  <a:pt x="6735" y="881"/>
                  <a:pt x="6795" y="918"/>
                </a:cubicBezTo>
                <a:cubicBezTo>
                  <a:pt x="6899" y="982"/>
                  <a:pt x="7132" y="976"/>
                  <a:pt x="7225" y="906"/>
                </a:cubicBezTo>
                <a:cubicBezTo>
                  <a:pt x="7256" y="883"/>
                  <a:pt x="7330" y="896"/>
                  <a:pt x="7392" y="934"/>
                </a:cubicBezTo>
                <a:cubicBezTo>
                  <a:pt x="7473" y="984"/>
                  <a:pt x="7531" y="986"/>
                  <a:pt x="7594" y="939"/>
                </a:cubicBezTo>
                <a:cubicBezTo>
                  <a:pt x="7643" y="903"/>
                  <a:pt x="7733" y="888"/>
                  <a:pt x="7794" y="905"/>
                </a:cubicBezTo>
                <a:cubicBezTo>
                  <a:pt x="7869" y="927"/>
                  <a:pt x="7906" y="892"/>
                  <a:pt x="7906" y="802"/>
                </a:cubicBezTo>
                <a:cubicBezTo>
                  <a:pt x="7906" y="706"/>
                  <a:pt x="7870" y="678"/>
                  <a:pt x="7780" y="704"/>
                </a:cubicBezTo>
                <a:cubicBezTo>
                  <a:pt x="7711" y="723"/>
                  <a:pt x="7637" y="703"/>
                  <a:pt x="7614" y="658"/>
                </a:cubicBezTo>
                <a:cubicBezTo>
                  <a:pt x="7566" y="564"/>
                  <a:pt x="7117" y="539"/>
                  <a:pt x="7045" y="627"/>
                </a:cubicBezTo>
                <a:cubicBezTo>
                  <a:pt x="7013" y="666"/>
                  <a:pt x="6959" y="664"/>
                  <a:pt x="6893" y="623"/>
                </a:cubicBezTo>
                <a:cubicBezTo>
                  <a:pt x="6820" y="578"/>
                  <a:pt x="6720" y="584"/>
                  <a:pt x="6553" y="642"/>
                </a:cubicBezTo>
                <a:cubicBezTo>
                  <a:pt x="6241" y="752"/>
                  <a:pt x="5819" y="737"/>
                  <a:pt x="5855" y="618"/>
                </a:cubicBezTo>
                <a:cubicBezTo>
                  <a:pt x="5863" y="589"/>
                  <a:pt x="5862" y="570"/>
                  <a:pt x="5853" y="566"/>
                </a:cubicBezTo>
                <a:close/>
                <a:moveTo>
                  <a:pt x="2525" y="574"/>
                </a:moveTo>
                <a:cubicBezTo>
                  <a:pt x="2490" y="576"/>
                  <a:pt x="2451" y="590"/>
                  <a:pt x="2408" y="617"/>
                </a:cubicBezTo>
                <a:cubicBezTo>
                  <a:pt x="2340" y="659"/>
                  <a:pt x="2199" y="678"/>
                  <a:pt x="2093" y="658"/>
                </a:cubicBezTo>
                <a:cubicBezTo>
                  <a:pt x="1850" y="613"/>
                  <a:pt x="1586" y="750"/>
                  <a:pt x="1656" y="886"/>
                </a:cubicBezTo>
                <a:cubicBezTo>
                  <a:pt x="1714" y="999"/>
                  <a:pt x="1840" y="1016"/>
                  <a:pt x="1918" y="922"/>
                </a:cubicBezTo>
                <a:cubicBezTo>
                  <a:pt x="1954" y="877"/>
                  <a:pt x="2003" y="878"/>
                  <a:pt x="2078" y="924"/>
                </a:cubicBezTo>
                <a:cubicBezTo>
                  <a:pt x="2156" y="972"/>
                  <a:pt x="2201" y="972"/>
                  <a:pt x="2242" y="923"/>
                </a:cubicBezTo>
                <a:cubicBezTo>
                  <a:pt x="2273" y="885"/>
                  <a:pt x="2344" y="868"/>
                  <a:pt x="2399" y="883"/>
                </a:cubicBezTo>
                <a:cubicBezTo>
                  <a:pt x="2540" y="924"/>
                  <a:pt x="2727" y="684"/>
                  <a:pt x="2618" y="603"/>
                </a:cubicBezTo>
                <a:cubicBezTo>
                  <a:pt x="2588" y="581"/>
                  <a:pt x="2559" y="572"/>
                  <a:pt x="2525" y="574"/>
                </a:cubicBezTo>
                <a:close/>
                <a:moveTo>
                  <a:pt x="7498" y="1153"/>
                </a:moveTo>
                <a:cubicBezTo>
                  <a:pt x="7441" y="1152"/>
                  <a:pt x="7333" y="1179"/>
                  <a:pt x="7220" y="1226"/>
                </a:cubicBezTo>
                <a:cubicBezTo>
                  <a:pt x="7024" y="1309"/>
                  <a:pt x="6922" y="1322"/>
                  <a:pt x="6859" y="1275"/>
                </a:cubicBezTo>
                <a:cubicBezTo>
                  <a:pt x="6751" y="1194"/>
                  <a:pt x="6642" y="1364"/>
                  <a:pt x="6713" y="1502"/>
                </a:cubicBezTo>
                <a:cubicBezTo>
                  <a:pt x="6738" y="1552"/>
                  <a:pt x="6807" y="1579"/>
                  <a:pt x="6865" y="1562"/>
                </a:cubicBezTo>
                <a:cubicBezTo>
                  <a:pt x="7078" y="1502"/>
                  <a:pt x="7990" y="1499"/>
                  <a:pt x="8069" y="1558"/>
                </a:cubicBezTo>
                <a:cubicBezTo>
                  <a:pt x="8124" y="1599"/>
                  <a:pt x="8182" y="1596"/>
                  <a:pt x="8243" y="1551"/>
                </a:cubicBezTo>
                <a:cubicBezTo>
                  <a:pt x="8293" y="1513"/>
                  <a:pt x="8384" y="1497"/>
                  <a:pt x="8446" y="1515"/>
                </a:cubicBezTo>
                <a:cubicBezTo>
                  <a:pt x="8650" y="1573"/>
                  <a:pt x="8563" y="1433"/>
                  <a:pt x="8350" y="1361"/>
                </a:cubicBezTo>
                <a:cubicBezTo>
                  <a:pt x="8235" y="1322"/>
                  <a:pt x="8164" y="1263"/>
                  <a:pt x="8192" y="1230"/>
                </a:cubicBezTo>
                <a:cubicBezTo>
                  <a:pt x="8222" y="1193"/>
                  <a:pt x="8113" y="1179"/>
                  <a:pt x="7911" y="1194"/>
                </a:cubicBezTo>
                <a:cubicBezTo>
                  <a:pt x="7729" y="1207"/>
                  <a:pt x="7561" y="1194"/>
                  <a:pt x="7537" y="1165"/>
                </a:cubicBezTo>
                <a:cubicBezTo>
                  <a:pt x="7531" y="1158"/>
                  <a:pt x="7517" y="1154"/>
                  <a:pt x="7498" y="1153"/>
                </a:cubicBezTo>
                <a:close/>
                <a:moveTo>
                  <a:pt x="11653" y="1188"/>
                </a:moveTo>
                <a:cubicBezTo>
                  <a:pt x="11462" y="1188"/>
                  <a:pt x="11397" y="1221"/>
                  <a:pt x="11359" y="1335"/>
                </a:cubicBezTo>
                <a:cubicBezTo>
                  <a:pt x="11331" y="1416"/>
                  <a:pt x="11232" y="1505"/>
                  <a:pt x="11137" y="1532"/>
                </a:cubicBezTo>
                <a:cubicBezTo>
                  <a:pt x="11018" y="1567"/>
                  <a:pt x="11110" y="1580"/>
                  <a:pt x="11430" y="1574"/>
                </a:cubicBezTo>
                <a:cubicBezTo>
                  <a:pt x="11913" y="1565"/>
                  <a:pt x="12031" y="1501"/>
                  <a:pt x="11942" y="1291"/>
                </a:cubicBezTo>
                <a:cubicBezTo>
                  <a:pt x="11914" y="1224"/>
                  <a:pt x="11812" y="1188"/>
                  <a:pt x="11653" y="1188"/>
                </a:cubicBezTo>
                <a:close/>
                <a:moveTo>
                  <a:pt x="9428" y="1193"/>
                </a:moveTo>
                <a:cubicBezTo>
                  <a:pt x="9389" y="1187"/>
                  <a:pt x="9374" y="1224"/>
                  <a:pt x="9374" y="1314"/>
                </a:cubicBezTo>
                <a:cubicBezTo>
                  <a:pt x="9374" y="1424"/>
                  <a:pt x="9315" y="1496"/>
                  <a:pt x="9191" y="1537"/>
                </a:cubicBezTo>
                <a:cubicBezTo>
                  <a:pt x="9032" y="1589"/>
                  <a:pt x="9039" y="1592"/>
                  <a:pt x="9251" y="1561"/>
                </a:cubicBezTo>
                <a:cubicBezTo>
                  <a:pt x="9386" y="1542"/>
                  <a:pt x="9746" y="1525"/>
                  <a:pt x="10051" y="1523"/>
                </a:cubicBezTo>
                <a:cubicBezTo>
                  <a:pt x="10355" y="1521"/>
                  <a:pt x="10584" y="1504"/>
                  <a:pt x="10559" y="1486"/>
                </a:cubicBezTo>
                <a:cubicBezTo>
                  <a:pt x="10535" y="1468"/>
                  <a:pt x="10555" y="1419"/>
                  <a:pt x="10601" y="1377"/>
                </a:cubicBezTo>
                <a:cubicBezTo>
                  <a:pt x="10661" y="1323"/>
                  <a:pt x="10655" y="1287"/>
                  <a:pt x="10581" y="1253"/>
                </a:cubicBezTo>
                <a:cubicBezTo>
                  <a:pt x="10450" y="1192"/>
                  <a:pt x="10173" y="1172"/>
                  <a:pt x="10071" y="1217"/>
                </a:cubicBezTo>
                <a:cubicBezTo>
                  <a:pt x="9937" y="1276"/>
                  <a:pt x="9581" y="1272"/>
                  <a:pt x="9475" y="1211"/>
                </a:cubicBezTo>
                <a:cubicBezTo>
                  <a:pt x="9456" y="1200"/>
                  <a:pt x="9441" y="1194"/>
                  <a:pt x="9428" y="1193"/>
                </a:cubicBezTo>
                <a:close/>
                <a:moveTo>
                  <a:pt x="6182" y="1428"/>
                </a:moveTo>
                <a:cubicBezTo>
                  <a:pt x="6132" y="1433"/>
                  <a:pt x="6075" y="1465"/>
                  <a:pt x="6050" y="1522"/>
                </a:cubicBezTo>
                <a:cubicBezTo>
                  <a:pt x="6032" y="1562"/>
                  <a:pt x="6077" y="1595"/>
                  <a:pt x="6148" y="1595"/>
                </a:cubicBezTo>
                <a:cubicBezTo>
                  <a:pt x="6219" y="1595"/>
                  <a:pt x="6277" y="1551"/>
                  <a:pt x="6277" y="1497"/>
                </a:cubicBezTo>
                <a:cubicBezTo>
                  <a:pt x="6277" y="1444"/>
                  <a:pt x="6232" y="1423"/>
                  <a:pt x="6182" y="1428"/>
                </a:cubicBezTo>
                <a:close/>
                <a:moveTo>
                  <a:pt x="8877" y="1541"/>
                </a:moveTo>
                <a:cubicBezTo>
                  <a:pt x="8849" y="1541"/>
                  <a:pt x="8817" y="1544"/>
                  <a:pt x="8787" y="1553"/>
                </a:cubicBezTo>
                <a:cubicBezTo>
                  <a:pt x="8722" y="1573"/>
                  <a:pt x="8742" y="1587"/>
                  <a:pt x="8837" y="1590"/>
                </a:cubicBezTo>
                <a:cubicBezTo>
                  <a:pt x="8923" y="1593"/>
                  <a:pt x="8971" y="1578"/>
                  <a:pt x="8944" y="1558"/>
                </a:cubicBezTo>
                <a:cubicBezTo>
                  <a:pt x="8931" y="1548"/>
                  <a:pt x="8906" y="1542"/>
                  <a:pt x="8877" y="1541"/>
                </a:cubicBezTo>
                <a:close/>
                <a:moveTo>
                  <a:pt x="10834" y="1541"/>
                </a:moveTo>
                <a:cubicBezTo>
                  <a:pt x="10806" y="1541"/>
                  <a:pt x="10774" y="1544"/>
                  <a:pt x="10744" y="1553"/>
                </a:cubicBezTo>
                <a:cubicBezTo>
                  <a:pt x="10679" y="1573"/>
                  <a:pt x="10699" y="1587"/>
                  <a:pt x="10794" y="1590"/>
                </a:cubicBezTo>
                <a:cubicBezTo>
                  <a:pt x="10880" y="1593"/>
                  <a:pt x="10928" y="1578"/>
                  <a:pt x="10901" y="1558"/>
                </a:cubicBezTo>
                <a:cubicBezTo>
                  <a:pt x="10887" y="1548"/>
                  <a:pt x="10862" y="1542"/>
                  <a:pt x="10834" y="1541"/>
                </a:cubicBezTo>
                <a:close/>
                <a:moveTo>
                  <a:pt x="3802" y="1743"/>
                </a:moveTo>
                <a:cubicBezTo>
                  <a:pt x="3775" y="1744"/>
                  <a:pt x="3743" y="1756"/>
                  <a:pt x="3704" y="1780"/>
                </a:cubicBezTo>
                <a:cubicBezTo>
                  <a:pt x="3642" y="1819"/>
                  <a:pt x="3462" y="1851"/>
                  <a:pt x="3304" y="1851"/>
                </a:cubicBezTo>
                <a:cubicBezTo>
                  <a:pt x="3055" y="1851"/>
                  <a:pt x="3017" y="1870"/>
                  <a:pt x="3017" y="1997"/>
                </a:cubicBezTo>
                <a:cubicBezTo>
                  <a:pt x="3017" y="2146"/>
                  <a:pt x="3128" y="2192"/>
                  <a:pt x="3220" y="2080"/>
                </a:cubicBezTo>
                <a:cubicBezTo>
                  <a:pt x="3248" y="2046"/>
                  <a:pt x="3314" y="2040"/>
                  <a:pt x="3367" y="2065"/>
                </a:cubicBezTo>
                <a:cubicBezTo>
                  <a:pt x="3420" y="2091"/>
                  <a:pt x="4118" y="2116"/>
                  <a:pt x="4916" y="2120"/>
                </a:cubicBezTo>
                <a:cubicBezTo>
                  <a:pt x="6153" y="2126"/>
                  <a:pt x="6360" y="2114"/>
                  <a:pt x="6322" y="2039"/>
                </a:cubicBezTo>
                <a:cubicBezTo>
                  <a:pt x="6297" y="1990"/>
                  <a:pt x="6277" y="1908"/>
                  <a:pt x="6277" y="1857"/>
                </a:cubicBezTo>
                <a:cubicBezTo>
                  <a:pt x="6277" y="1788"/>
                  <a:pt x="6227" y="1774"/>
                  <a:pt x="6092" y="1805"/>
                </a:cubicBezTo>
                <a:cubicBezTo>
                  <a:pt x="5991" y="1827"/>
                  <a:pt x="5653" y="1847"/>
                  <a:pt x="5339" y="1849"/>
                </a:cubicBezTo>
                <a:cubicBezTo>
                  <a:pt x="4956" y="1851"/>
                  <a:pt x="4723" y="1882"/>
                  <a:pt x="4630" y="1942"/>
                </a:cubicBezTo>
                <a:cubicBezTo>
                  <a:pt x="4476" y="2044"/>
                  <a:pt x="4320" y="2002"/>
                  <a:pt x="4320" y="1859"/>
                </a:cubicBezTo>
                <a:cubicBezTo>
                  <a:pt x="4320" y="1789"/>
                  <a:pt x="4268" y="1774"/>
                  <a:pt x="4121" y="1801"/>
                </a:cubicBezTo>
                <a:cubicBezTo>
                  <a:pt x="4012" y="1822"/>
                  <a:pt x="3899" y="1810"/>
                  <a:pt x="3870" y="1774"/>
                </a:cubicBezTo>
                <a:cubicBezTo>
                  <a:pt x="3852" y="1752"/>
                  <a:pt x="3829" y="1742"/>
                  <a:pt x="3802" y="1743"/>
                </a:cubicBezTo>
                <a:close/>
                <a:moveTo>
                  <a:pt x="14794" y="1792"/>
                </a:moveTo>
                <a:cubicBezTo>
                  <a:pt x="14759" y="1794"/>
                  <a:pt x="14716" y="1801"/>
                  <a:pt x="14659" y="1810"/>
                </a:cubicBezTo>
                <a:cubicBezTo>
                  <a:pt x="14387" y="1855"/>
                  <a:pt x="13330" y="1868"/>
                  <a:pt x="13123" y="1830"/>
                </a:cubicBezTo>
                <a:cubicBezTo>
                  <a:pt x="13039" y="1814"/>
                  <a:pt x="13000" y="1855"/>
                  <a:pt x="13000" y="1960"/>
                </a:cubicBezTo>
                <a:lnTo>
                  <a:pt x="13000" y="2113"/>
                </a:lnTo>
                <a:lnTo>
                  <a:pt x="13967" y="2122"/>
                </a:lnTo>
                <a:cubicBezTo>
                  <a:pt x="14971" y="2132"/>
                  <a:pt x="15219" y="2187"/>
                  <a:pt x="14994" y="2353"/>
                </a:cubicBezTo>
                <a:cubicBezTo>
                  <a:pt x="14863" y="2449"/>
                  <a:pt x="13726" y="2508"/>
                  <a:pt x="13551" y="2427"/>
                </a:cubicBezTo>
                <a:cubicBezTo>
                  <a:pt x="13495" y="2401"/>
                  <a:pt x="13413" y="2397"/>
                  <a:pt x="13368" y="2418"/>
                </a:cubicBezTo>
                <a:cubicBezTo>
                  <a:pt x="13240" y="2477"/>
                  <a:pt x="13272" y="2620"/>
                  <a:pt x="13429" y="2682"/>
                </a:cubicBezTo>
                <a:cubicBezTo>
                  <a:pt x="13609" y="2753"/>
                  <a:pt x="14927" y="2753"/>
                  <a:pt x="15049" y="2682"/>
                </a:cubicBezTo>
                <a:cubicBezTo>
                  <a:pt x="15104" y="2649"/>
                  <a:pt x="15179" y="2665"/>
                  <a:pt x="15241" y="2721"/>
                </a:cubicBezTo>
                <a:cubicBezTo>
                  <a:pt x="15368" y="2836"/>
                  <a:pt x="15545" y="2837"/>
                  <a:pt x="15828" y="2727"/>
                </a:cubicBezTo>
                <a:cubicBezTo>
                  <a:pt x="15948" y="2680"/>
                  <a:pt x="16070" y="2660"/>
                  <a:pt x="16099" y="2682"/>
                </a:cubicBezTo>
                <a:cubicBezTo>
                  <a:pt x="16128" y="2704"/>
                  <a:pt x="16553" y="2722"/>
                  <a:pt x="17043" y="2722"/>
                </a:cubicBezTo>
                <a:lnTo>
                  <a:pt x="17932" y="2724"/>
                </a:lnTo>
                <a:lnTo>
                  <a:pt x="17932" y="2549"/>
                </a:lnTo>
                <a:cubicBezTo>
                  <a:pt x="17932" y="2423"/>
                  <a:pt x="17900" y="2383"/>
                  <a:pt x="17818" y="2406"/>
                </a:cubicBezTo>
                <a:cubicBezTo>
                  <a:pt x="17756" y="2424"/>
                  <a:pt x="17636" y="2402"/>
                  <a:pt x="17553" y="2356"/>
                </a:cubicBezTo>
                <a:cubicBezTo>
                  <a:pt x="17432" y="2290"/>
                  <a:pt x="17422" y="2258"/>
                  <a:pt x="17503" y="2196"/>
                </a:cubicBezTo>
                <a:cubicBezTo>
                  <a:pt x="17559" y="2154"/>
                  <a:pt x="17606" y="2042"/>
                  <a:pt x="17606" y="1948"/>
                </a:cubicBezTo>
                <a:cubicBezTo>
                  <a:pt x="17606" y="1783"/>
                  <a:pt x="17596" y="1779"/>
                  <a:pt x="17260" y="1812"/>
                </a:cubicBezTo>
                <a:cubicBezTo>
                  <a:pt x="17069" y="1830"/>
                  <a:pt x="16586" y="1842"/>
                  <a:pt x="16184" y="1838"/>
                </a:cubicBezTo>
                <a:cubicBezTo>
                  <a:pt x="15520" y="1831"/>
                  <a:pt x="15443" y="1843"/>
                  <a:pt x="15319" y="1966"/>
                </a:cubicBezTo>
                <a:cubicBezTo>
                  <a:pt x="15156" y="2127"/>
                  <a:pt x="14917" y="2086"/>
                  <a:pt x="14917" y="1896"/>
                </a:cubicBezTo>
                <a:cubicBezTo>
                  <a:pt x="14917" y="1812"/>
                  <a:pt x="14898" y="1784"/>
                  <a:pt x="14794" y="1792"/>
                </a:cubicBezTo>
                <a:close/>
                <a:moveTo>
                  <a:pt x="11995" y="1794"/>
                </a:moveTo>
                <a:cubicBezTo>
                  <a:pt x="11707" y="1794"/>
                  <a:pt x="11683" y="1807"/>
                  <a:pt x="11683" y="1964"/>
                </a:cubicBezTo>
                <a:cubicBezTo>
                  <a:pt x="11683" y="2122"/>
                  <a:pt x="11706" y="2134"/>
                  <a:pt x="11999" y="2131"/>
                </a:cubicBezTo>
                <a:cubicBezTo>
                  <a:pt x="12173" y="2130"/>
                  <a:pt x="12338" y="2145"/>
                  <a:pt x="12366" y="2166"/>
                </a:cubicBezTo>
                <a:cubicBezTo>
                  <a:pt x="12439" y="2221"/>
                  <a:pt x="12536" y="2213"/>
                  <a:pt x="12591" y="2146"/>
                </a:cubicBezTo>
                <a:cubicBezTo>
                  <a:pt x="12617" y="2115"/>
                  <a:pt x="12564" y="2059"/>
                  <a:pt x="12473" y="2022"/>
                </a:cubicBezTo>
                <a:cubicBezTo>
                  <a:pt x="12382" y="1986"/>
                  <a:pt x="12308" y="1920"/>
                  <a:pt x="12308" y="1875"/>
                </a:cubicBezTo>
                <a:cubicBezTo>
                  <a:pt x="12308" y="1822"/>
                  <a:pt x="12200" y="1794"/>
                  <a:pt x="11995" y="1794"/>
                </a:cubicBezTo>
                <a:close/>
                <a:moveTo>
                  <a:pt x="10317" y="1801"/>
                </a:moveTo>
                <a:cubicBezTo>
                  <a:pt x="9940" y="1805"/>
                  <a:pt x="9609" y="1823"/>
                  <a:pt x="9585" y="1842"/>
                </a:cubicBezTo>
                <a:cubicBezTo>
                  <a:pt x="9561" y="1860"/>
                  <a:pt x="9293" y="1856"/>
                  <a:pt x="8989" y="1831"/>
                </a:cubicBezTo>
                <a:cubicBezTo>
                  <a:pt x="8482" y="1791"/>
                  <a:pt x="8424" y="1798"/>
                  <a:pt x="8292" y="1919"/>
                </a:cubicBezTo>
                <a:cubicBezTo>
                  <a:pt x="8157" y="2044"/>
                  <a:pt x="8143" y="2045"/>
                  <a:pt x="8039" y="1945"/>
                </a:cubicBezTo>
                <a:cubicBezTo>
                  <a:pt x="7970" y="1878"/>
                  <a:pt x="7819" y="1838"/>
                  <a:pt x="7633" y="1838"/>
                </a:cubicBezTo>
                <a:cubicBezTo>
                  <a:pt x="7373" y="1838"/>
                  <a:pt x="7337" y="1857"/>
                  <a:pt x="7337" y="1988"/>
                </a:cubicBezTo>
                <a:cubicBezTo>
                  <a:pt x="7337" y="2137"/>
                  <a:pt x="7336" y="2136"/>
                  <a:pt x="8171" y="2128"/>
                </a:cubicBezTo>
                <a:cubicBezTo>
                  <a:pt x="8824" y="2121"/>
                  <a:pt x="9027" y="2099"/>
                  <a:pt x="9102" y="2025"/>
                </a:cubicBezTo>
                <a:cubicBezTo>
                  <a:pt x="9189" y="1939"/>
                  <a:pt x="9205" y="1940"/>
                  <a:pt x="9254" y="2035"/>
                </a:cubicBezTo>
                <a:cubicBezTo>
                  <a:pt x="9299" y="2121"/>
                  <a:pt x="9407" y="2140"/>
                  <a:pt x="9838" y="2135"/>
                </a:cubicBezTo>
                <a:cubicBezTo>
                  <a:pt x="10129" y="2132"/>
                  <a:pt x="10403" y="2157"/>
                  <a:pt x="10449" y="2192"/>
                </a:cubicBezTo>
                <a:cubicBezTo>
                  <a:pt x="10550" y="2267"/>
                  <a:pt x="10456" y="2405"/>
                  <a:pt x="10341" y="2352"/>
                </a:cubicBezTo>
                <a:cubicBezTo>
                  <a:pt x="10296" y="2331"/>
                  <a:pt x="10192" y="2359"/>
                  <a:pt x="10109" y="2415"/>
                </a:cubicBezTo>
                <a:cubicBezTo>
                  <a:pt x="9969" y="2511"/>
                  <a:pt x="9954" y="2511"/>
                  <a:pt x="9878" y="2409"/>
                </a:cubicBezTo>
                <a:cubicBezTo>
                  <a:pt x="9808" y="2316"/>
                  <a:pt x="9779" y="2312"/>
                  <a:pt x="9659" y="2386"/>
                </a:cubicBezTo>
                <a:cubicBezTo>
                  <a:pt x="9507" y="2481"/>
                  <a:pt x="8824" y="2475"/>
                  <a:pt x="8668" y="2378"/>
                </a:cubicBezTo>
                <a:cubicBezTo>
                  <a:pt x="8605" y="2339"/>
                  <a:pt x="8500" y="2372"/>
                  <a:pt x="8345" y="2479"/>
                </a:cubicBezTo>
                <a:cubicBezTo>
                  <a:pt x="8143" y="2619"/>
                  <a:pt x="8105" y="2627"/>
                  <a:pt x="8022" y="2543"/>
                </a:cubicBezTo>
                <a:cubicBezTo>
                  <a:pt x="7967" y="2486"/>
                  <a:pt x="7808" y="2448"/>
                  <a:pt x="7633" y="2448"/>
                </a:cubicBezTo>
                <a:cubicBezTo>
                  <a:pt x="7372" y="2448"/>
                  <a:pt x="7337" y="2466"/>
                  <a:pt x="7337" y="2598"/>
                </a:cubicBezTo>
                <a:lnTo>
                  <a:pt x="7337" y="2749"/>
                </a:lnTo>
                <a:lnTo>
                  <a:pt x="8375" y="2733"/>
                </a:lnTo>
                <a:cubicBezTo>
                  <a:pt x="8946" y="2724"/>
                  <a:pt x="9458" y="2697"/>
                  <a:pt x="9511" y="2673"/>
                </a:cubicBezTo>
                <a:cubicBezTo>
                  <a:pt x="9563" y="2648"/>
                  <a:pt x="9627" y="2653"/>
                  <a:pt x="9652" y="2683"/>
                </a:cubicBezTo>
                <a:cubicBezTo>
                  <a:pt x="9677" y="2713"/>
                  <a:pt x="9849" y="2739"/>
                  <a:pt x="10033" y="2741"/>
                </a:cubicBezTo>
                <a:cubicBezTo>
                  <a:pt x="10218" y="2743"/>
                  <a:pt x="10388" y="2759"/>
                  <a:pt x="10412" y="2777"/>
                </a:cubicBezTo>
                <a:cubicBezTo>
                  <a:pt x="10436" y="2795"/>
                  <a:pt x="10492" y="2793"/>
                  <a:pt x="10538" y="2772"/>
                </a:cubicBezTo>
                <a:cubicBezTo>
                  <a:pt x="10657" y="2717"/>
                  <a:pt x="11338" y="2712"/>
                  <a:pt x="11383" y="2766"/>
                </a:cubicBezTo>
                <a:cubicBezTo>
                  <a:pt x="11456" y="2854"/>
                  <a:pt x="11574" y="2812"/>
                  <a:pt x="11574" y="2698"/>
                </a:cubicBezTo>
                <a:cubicBezTo>
                  <a:pt x="11574" y="2633"/>
                  <a:pt x="11501" y="2569"/>
                  <a:pt x="11404" y="2550"/>
                </a:cubicBezTo>
                <a:cubicBezTo>
                  <a:pt x="11309" y="2531"/>
                  <a:pt x="11255" y="2489"/>
                  <a:pt x="11283" y="2456"/>
                </a:cubicBezTo>
                <a:cubicBezTo>
                  <a:pt x="11310" y="2422"/>
                  <a:pt x="11296" y="2377"/>
                  <a:pt x="11250" y="2356"/>
                </a:cubicBezTo>
                <a:cubicBezTo>
                  <a:pt x="11204" y="2335"/>
                  <a:pt x="11187" y="2255"/>
                  <a:pt x="11213" y="2178"/>
                </a:cubicBezTo>
                <a:cubicBezTo>
                  <a:pt x="11245" y="2082"/>
                  <a:pt x="11219" y="2025"/>
                  <a:pt x="11132" y="2000"/>
                </a:cubicBezTo>
                <a:cubicBezTo>
                  <a:pt x="11061" y="1980"/>
                  <a:pt x="11003" y="1925"/>
                  <a:pt x="11003" y="1879"/>
                </a:cubicBezTo>
                <a:cubicBezTo>
                  <a:pt x="11003" y="1812"/>
                  <a:pt x="10855" y="1795"/>
                  <a:pt x="10317" y="1801"/>
                </a:cubicBezTo>
                <a:close/>
                <a:moveTo>
                  <a:pt x="6851" y="1900"/>
                </a:moveTo>
                <a:cubicBezTo>
                  <a:pt x="6681" y="1900"/>
                  <a:pt x="6573" y="1980"/>
                  <a:pt x="6658" y="2043"/>
                </a:cubicBezTo>
                <a:cubicBezTo>
                  <a:pt x="6759" y="2119"/>
                  <a:pt x="7009" y="2080"/>
                  <a:pt x="7009" y="1990"/>
                </a:cubicBezTo>
                <a:cubicBezTo>
                  <a:pt x="7009" y="1940"/>
                  <a:pt x="6938" y="1900"/>
                  <a:pt x="6851" y="1900"/>
                </a:cubicBezTo>
                <a:close/>
                <a:moveTo>
                  <a:pt x="4197" y="2336"/>
                </a:moveTo>
                <a:cubicBezTo>
                  <a:pt x="4169" y="2346"/>
                  <a:pt x="4135" y="2367"/>
                  <a:pt x="4095" y="2397"/>
                </a:cubicBezTo>
                <a:cubicBezTo>
                  <a:pt x="4024" y="2450"/>
                  <a:pt x="3969" y="2447"/>
                  <a:pt x="3872" y="2386"/>
                </a:cubicBezTo>
                <a:cubicBezTo>
                  <a:pt x="3774" y="2326"/>
                  <a:pt x="3720" y="2324"/>
                  <a:pt x="3648" y="2377"/>
                </a:cubicBezTo>
                <a:cubicBezTo>
                  <a:pt x="3596" y="2416"/>
                  <a:pt x="3433" y="2448"/>
                  <a:pt x="3285" y="2448"/>
                </a:cubicBezTo>
                <a:cubicBezTo>
                  <a:pt x="3057" y="2448"/>
                  <a:pt x="3017" y="2469"/>
                  <a:pt x="3017" y="2591"/>
                </a:cubicBezTo>
                <a:cubicBezTo>
                  <a:pt x="3017" y="2730"/>
                  <a:pt x="3037" y="2735"/>
                  <a:pt x="3639" y="2728"/>
                </a:cubicBezTo>
                <a:lnTo>
                  <a:pt x="4261" y="2721"/>
                </a:lnTo>
                <a:lnTo>
                  <a:pt x="4289" y="2524"/>
                </a:lnTo>
                <a:cubicBezTo>
                  <a:pt x="4312" y="2370"/>
                  <a:pt x="4282" y="2307"/>
                  <a:pt x="4197" y="2336"/>
                </a:cubicBezTo>
                <a:close/>
                <a:moveTo>
                  <a:pt x="12454" y="2349"/>
                </a:moveTo>
                <a:cubicBezTo>
                  <a:pt x="12425" y="2346"/>
                  <a:pt x="12392" y="2347"/>
                  <a:pt x="12353" y="2350"/>
                </a:cubicBezTo>
                <a:cubicBezTo>
                  <a:pt x="12106" y="2370"/>
                  <a:pt x="12101" y="2373"/>
                  <a:pt x="12035" y="2577"/>
                </a:cubicBezTo>
                <a:cubicBezTo>
                  <a:pt x="11986" y="2730"/>
                  <a:pt x="11999" y="2738"/>
                  <a:pt x="12318" y="2741"/>
                </a:cubicBezTo>
                <a:cubicBezTo>
                  <a:pt x="12501" y="2743"/>
                  <a:pt x="12673" y="2761"/>
                  <a:pt x="12699" y="2780"/>
                </a:cubicBezTo>
                <a:cubicBezTo>
                  <a:pt x="12778" y="2839"/>
                  <a:pt x="12920" y="2779"/>
                  <a:pt x="12920" y="2686"/>
                </a:cubicBezTo>
                <a:cubicBezTo>
                  <a:pt x="12920" y="2639"/>
                  <a:pt x="12873" y="2607"/>
                  <a:pt x="12816" y="2616"/>
                </a:cubicBezTo>
                <a:cubicBezTo>
                  <a:pt x="12759" y="2624"/>
                  <a:pt x="12677" y="2564"/>
                  <a:pt x="12636" y="2482"/>
                </a:cubicBezTo>
                <a:cubicBezTo>
                  <a:pt x="12593" y="2398"/>
                  <a:pt x="12543" y="2358"/>
                  <a:pt x="12454" y="2349"/>
                </a:cubicBezTo>
                <a:close/>
                <a:moveTo>
                  <a:pt x="6136" y="2364"/>
                </a:moveTo>
                <a:cubicBezTo>
                  <a:pt x="6098" y="2366"/>
                  <a:pt x="6056" y="2377"/>
                  <a:pt x="6007" y="2397"/>
                </a:cubicBezTo>
                <a:cubicBezTo>
                  <a:pt x="5909" y="2436"/>
                  <a:pt x="5591" y="2467"/>
                  <a:pt x="5301" y="2465"/>
                </a:cubicBezTo>
                <a:cubicBezTo>
                  <a:pt x="4937" y="2463"/>
                  <a:pt x="4716" y="2493"/>
                  <a:pt x="4590" y="2561"/>
                </a:cubicBezTo>
                <a:cubicBezTo>
                  <a:pt x="4489" y="2616"/>
                  <a:pt x="4405" y="2675"/>
                  <a:pt x="4404" y="2693"/>
                </a:cubicBezTo>
                <a:cubicBezTo>
                  <a:pt x="4400" y="2749"/>
                  <a:pt x="5622" y="2742"/>
                  <a:pt x="5668" y="2686"/>
                </a:cubicBezTo>
                <a:cubicBezTo>
                  <a:pt x="5692" y="2658"/>
                  <a:pt x="5808" y="2662"/>
                  <a:pt x="5926" y="2696"/>
                </a:cubicBezTo>
                <a:cubicBezTo>
                  <a:pt x="6196" y="2772"/>
                  <a:pt x="6335" y="2735"/>
                  <a:pt x="6320" y="2589"/>
                </a:cubicBezTo>
                <a:cubicBezTo>
                  <a:pt x="6305" y="2430"/>
                  <a:pt x="6247" y="2358"/>
                  <a:pt x="6136" y="2364"/>
                </a:cubicBezTo>
                <a:close/>
                <a:moveTo>
                  <a:pt x="6851" y="2448"/>
                </a:moveTo>
                <a:cubicBezTo>
                  <a:pt x="6672" y="2448"/>
                  <a:pt x="6568" y="2540"/>
                  <a:pt x="6643" y="2631"/>
                </a:cubicBezTo>
                <a:cubicBezTo>
                  <a:pt x="6737" y="2744"/>
                  <a:pt x="7009" y="2699"/>
                  <a:pt x="7009" y="2569"/>
                </a:cubicBezTo>
                <a:cubicBezTo>
                  <a:pt x="7009" y="2489"/>
                  <a:pt x="6955" y="2448"/>
                  <a:pt x="6851" y="2448"/>
                </a:cubicBezTo>
                <a:close/>
                <a:moveTo>
                  <a:pt x="15129" y="2949"/>
                </a:moveTo>
                <a:cubicBezTo>
                  <a:pt x="15099" y="2951"/>
                  <a:pt x="15060" y="2958"/>
                  <a:pt x="15011" y="2968"/>
                </a:cubicBezTo>
                <a:cubicBezTo>
                  <a:pt x="14780" y="3015"/>
                  <a:pt x="13655" y="3031"/>
                  <a:pt x="13449" y="2990"/>
                </a:cubicBezTo>
                <a:cubicBezTo>
                  <a:pt x="13364" y="2973"/>
                  <a:pt x="13326" y="3012"/>
                  <a:pt x="13326" y="3115"/>
                </a:cubicBezTo>
                <a:cubicBezTo>
                  <a:pt x="13326" y="3237"/>
                  <a:pt x="13379" y="3273"/>
                  <a:pt x="13606" y="3308"/>
                </a:cubicBezTo>
                <a:cubicBezTo>
                  <a:pt x="13759" y="3331"/>
                  <a:pt x="13961" y="3330"/>
                  <a:pt x="14054" y="3305"/>
                </a:cubicBezTo>
                <a:cubicBezTo>
                  <a:pt x="14258" y="3251"/>
                  <a:pt x="14600" y="3260"/>
                  <a:pt x="14740" y="3325"/>
                </a:cubicBezTo>
                <a:cubicBezTo>
                  <a:pt x="14796" y="3351"/>
                  <a:pt x="14886" y="3345"/>
                  <a:pt x="14940" y="3311"/>
                </a:cubicBezTo>
                <a:cubicBezTo>
                  <a:pt x="15007" y="3269"/>
                  <a:pt x="15089" y="3277"/>
                  <a:pt x="15198" y="3337"/>
                </a:cubicBezTo>
                <a:cubicBezTo>
                  <a:pt x="15381" y="3437"/>
                  <a:pt x="15539" y="3447"/>
                  <a:pt x="15607" y="3364"/>
                </a:cubicBezTo>
                <a:cubicBezTo>
                  <a:pt x="15634" y="3332"/>
                  <a:pt x="15706" y="3320"/>
                  <a:pt x="15767" y="3338"/>
                </a:cubicBezTo>
                <a:cubicBezTo>
                  <a:pt x="15828" y="3355"/>
                  <a:pt x="15898" y="3345"/>
                  <a:pt x="15922" y="3316"/>
                </a:cubicBezTo>
                <a:cubicBezTo>
                  <a:pt x="15965" y="3264"/>
                  <a:pt x="16705" y="3277"/>
                  <a:pt x="16777" y="3331"/>
                </a:cubicBezTo>
                <a:cubicBezTo>
                  <a:pt x="16796" y="3345"/>
                  <a:pt x="16884" y="3329"/>
                  <a:pt x="16971" y="3294"/>
                </a:cubicBezTo>
                <a:cubicBezTo>
                  <a:pt x="17058" y="3259"/>
                  <a:pt x="17191" y="3250"/>
                  <a:pt x="17266" y="3274"/>
                </a:cubicBezTo>
                <a:cubicBezTo>
                  <a:pt x="17341" y="3298"/>
                  <a:pt x="17523" y="3324"/>
                  <a:pt x="17671" y="3331"/>
                </a:cubicBezTo>
                <a:cubicBezTo>
                  <a:pt x="17924" y="3342"/>
                  <a:pt x="17939" y="3331"/>
                  <a:pt x="17916" y="3158"/>
                </a:cubicBezTo>
                <a:cubicBezTo>
                  <a:pt x="17897" y="3012"/>
                  <a:pt x="17850" y="2972"/>
                  <a:pt x="17688" y="2962"/>
                </a:cubicBezTo>
                <a:cubicBezTo>
                  <a:pt x="17576" y="2955"/>
                  <a:pt x="17447" y="2971"/>
                  <a:pt x="17403" y="2997"/>
                </a:cubicBezTo>
                <a:cubicBezTo>
                  <a:pt x="17322" y="3044"/>
                  <a:pt x="16951" y="3084"/>
                  <a:pt x="16872" y="3055"/>
                </a:cubicBezTo>
                <a:cubicBezTo>
                  <a:pt x="16849" y="3047"/>
                  <a:pt x="16721" y="3035"/>
                  <a:pt x="16585" y="3029"/>
                </a:cubicBezTo>
                <a:cubicBezTo>
                  <a:pt x="16449" y="3024"/>
                  <a:pt x="16293" y="2999"/>
                  <a:pt x="16239" y="2974"/>
                </a:cubicBezTo>
                <a:cubicBezTo>
                  <a:pt x="16184" y="2949"/>
                  <a:pt x="16093" y="2949"/>
                  <a:pt x="16037" y="2975"/>
                </a:cubicBezTo>
                <a:cubicBezTo>
                  <a:pt x="15981" y="3001"/>
                  <a:pt x="15879" y="3024"/>
                  <a:pt x="15812" y="3025"/>
                </a:cubicBezTo>
                <a:cubicBezTo>
                  <a:pt x="15745" y="3026"/>
                  <a:pt x="15691" y="3081"/>
                  <a:pt x="15691" y="3148"/>
                </a:cubicBezTo>
                <a:cubicBezTo>
                  <a:pt x="15691" y="3237"/>
                  <a:pt x="15635" y="3270"/>
                  <a:pt x="15486" y="3270"/>
                </a:cubicBezTo>
                <a:cubicBezTo>
                  <a:pt x="15323" y="3270"/>
                  <a:pt x="15278" y="3235"/>
                  <a:pt x="15257" y="3097"/>
                </a:cubicBezTo>
                <a:cubicBezTo>
                  <a:pt x="15239" y="2980"/>
                  <a:pt x="15220" y="2944"/>
                  <a:pt x="15129" y="2949"/>
                </a:cubicBezTo>
                <a:close/>
                <a:moveTo>
                  <a:pt x="8562" y="2951"/>
                </a:moveTo>
                <a:cubicBezTo>
                  <a:pt x="8456" y="2939"/>
                  <a:pt x="8403" y="2969"/>
                  <a:pt x="8309" y="3062"/>
                </a:cubicBezTo>
                <a:cubicBezTo>
                  <a:pt x="8175" y="3195"/>
                  <a:pt x="8152" y="3199"/>
                  <a:pt x="8015" y="3111"/>
                </a:cubicBezTo>
                <a:cubicBezTo>
                  <a:pt x="7933" y="3058"/>
                  <a:pt x="7755" y="3017"/>
                  <a:pt x="7621" y="3020"/>
                </a:cubicBezTo>
                <a:cubicBezTo>
                  <a:pt x="7434" y="3025"/>
                  <a:pt x="7370" y="3058"/>
                  <a:pt x="7351" y="3160"/>
                </a:cubicBezTo>
                <a:cubicBezTo>
                  <a:pt x="7326" y="3287"/>
                  <a:pt x="7351" y="3292"/>
                  <a:pt x="7802" y="3269"/>
                </a:cubicBezTo>
                <a:cubicBezTo>
                  <a:pt x="8064" y="3256"/>
                  <a:pt x="8321" y="3266"/>
                  <a:pt x="8375" y="3290"/>
                </a:cubicBezTo>
                <a:cubicBezTo>
                  <a:pt x="8453" y="3326"/>
                  <a:pt x="8926" y="3335"/>
                  <a:pt x="8926" y="3301"/>
                </a:cubicBezTo>
                <a:cubicBezTo>
                  <a:pt x="8926" y="3262"/>
                  <a:pt x="10048" y="3278"/>
                  <a:pt x="10080" y="3317"/>
                </a:cubicBezTo>
                <a:cubicBezTo>
                  <a:pt x="10103" y="3344"/>
                  <a:pt x="10170" y="3337"/>
                  <a:pt x="10229" y="3301"/>
                </a:cubicBezTo>
                <a:cubicBezTo>
                  <a:pt x="10305" y="3254"/>
                  <a:pt x="10353" y="3253"/>
                  <a:pt x="10390" y="3298"/>
                </a:cubicBezTo>
                <a:cubicBezTo>
                  <a:pt x="10420" y="3334"/>
                  <a:pt x="10483" y="3346"/>
                  <a:pt x="10528" y="3325"/>
                </a:cubicBezTo>
                <a:cubicBezTo>
                  <a:pt x="10634" y="3276"/>
                  <a:pt x="11198" y="3280"/>
                  <a:pt x="11413" y="3331"/>
                </a:cubicBezTo>
                <a:cubicBezTo>
                  <a:pt x="11628" y="3382"/>
                  <a:pt x="11617" y="3281"/>
                  <a:pt x="11390" y="3098"/>
                </a:cubicBezTo>
                <a:cubicBezTo>
                  <a:pt x="11230" y="2969"/>
                  <a:pt x="11139" y="2951"/>
                  <a:pt x="10704" y="2958"/>
                </a:cubicBezTo>
                <a:cubicBezTo>
                  <a:pt x="10428" y="2962"/>
                  <a:pt x="10175" y="2986"/>
                  <a:pt x="10142" y="3011"/>
                </a:cubicBezTo>
                <a:cubicBezTo>
                  <a:pt x="10109" y="3036"/>
                  <a:pt x="10034" y="3026"/>
                  <a:pt x="9976" y="2990"/>
                </a:cubicBezTo>
                <a:cubicBezTo>
                  <a:pt x="9918" y="2954"/>
                  <a:pt x="9825" y="2945"/>
                  <a:pt x="9770" y="2970"/>
                </a:cubicBezTo>
                <a:cubicBezTo>
                  <a:pt x="9623" y="3038"/>
                  <a:pt x="8961" y="3041"/>
                  <a:pt x="8690" y="2975"/>
                </a:cubicBezTo>
                <a:cubicBezTo>
                  <a:pt x="8639" y="2963"/>
                  <a:pt x="8598" y="2954"/>
                  <a:pt x="8562" y="2951"/>
                </a:cubicBezTo>
                <a:close/>
                <a:moveTo>
                  <a:pt x="12328" y="2959"/>
                </a:moveTo>
                <a:cubicBezTo>
                  <a:pt x="12060" y="2964"/>
                  <a:pt x="12020" y="2985"/>
                  <a:pt x="11998" y="3129"/>
                </a:cubicBezTo>
                <a:cubicBezTo>
                  <a:pt x="11975" y="3278"/>
                  <a:pt x="11993" y="3290"/>
                  <a:pt x="12212" y="3269"/>
                </a:cubicBezTo>
                <a:cubicBezTo>
                  <a:pt x="12344" y="3257"/>
                  <a:pt x="12521" y="3286"/>
                  <a:pt x="12605" y="3333"/>
                </a:cubicBezTo>
                <a:cubicBezTo>
                  <a:pt x="12807" y="3447"/>
                  <a:pt x="12842" y="3443"/>
                  <a:pt x="12856" y="3305"/>
                </a:cubicBezTo>
                <a:cubicBezTo>
                  <a:pt x="12863" y="3241"/>
                  <a:pt x="12815" y="3173"/>
                  <a:pt x="12751" y="3155"/>
                </a:cubicBezTo>
                <a:cubicBezTo>
                  <a:pt x="12686" y="3136"/>
                  <a:pt x="12634" y="3084"/>
                  <a:pt x="12634" y="3038"/>
                </a:cubicBezTo>
                <a:cubicBezTo>
                  <a:pt x="12634" y="2979"/>
                  <a:pt x="12539" y="2954"/>
                  <a:pt x="12328" y="2959"/>
                </a:cubicBezTo>
                <a:close/>
                <a:moveTo>
                  <a:pt x="3904" y="2961"/>
                </a:moveTo>
                <a:cubicBezTo>
                  <a:pt x="3676" y="2973"/>
                  <a:pt x="3450" y="3013"/>
                  <a:pt x="3401" y="3049"/>
                </a:cubicBezTo>
                <a:cubicBezTo>
                  <a:pt x="3341" y="3094"/>
                  <a:pt x="3281" y="3095"/>
                  <a:pt x="3212" y="3053"/>
                </a:cubicBezTo>
                <a:cubicBezTo>
                  <a:pt x="3149" y="3013"/>
                  <a:pt x="3093" y="3011"/>
                  <a:pt x="3063" y="3048"/>
                </a:cubicBezTo>
                <a:cubicBezTo>
                  <a:pt x="2973" y="3156"/>
                  <a:pt x="3110" y="3294"/>
                  <a:pt x="3328" y="3315"/>
                </a:cubicBezTo>
                <a:cubicBezTo>
                  <a:pt x="3448" y="3326"/>
                  <a:pt x="3583" y="3319"/>
                  <a:pt x="3628" y="3301"/>
                </a:cubicBezTo>
                <a:cubicBezTo>
                  <a:pt x="3719" y="3263"/>
                  <a:pt x="4544" y="3269"/>
                  <a:pt x="4956" y="3311"/>
                </a:cubicBezTo>
                <a:cubicBezTo>
                  <a:pt x="5104" y="3326"/>
                  <a:pt x="5239" y="3323"/>
                  <a:pt x="5254" y="3304"/>
                </a:cubicBezTo>
                <a:cubicBezTo>
                  <a:pt x="5291" y="3259"/>
                  <a:pt x="5979" y="3270"/>
                  <a:pt x="6081" y="3317"/>
                </a:cubicBezTo>
                <a:cubicBezTo>
                  <a:pt x="6220" y="3381"/>
                  <a:pt x="6374" y="3262"/>
                  <a:pt x="6345" y="3111"/>
                </a:cubicBezTo>
                <a:cubicBezTo>
                  <a:pt x="6324" y="2997"/>
                  <a:pt x="6273" y="2968"/>
                  <a:pt x="6114" y="2978"/>
                </a:cubicBezTo>
                <a:cubicBezTo>
                  <a:pt x="6002" y="2986"/>
                  <a:pt x="5807" y="2997"/>
                  <a:pt x="5682" y="3003"/>
                </a:cubicBezTo>
                <a:cubicBezTo>
                  <a:pt x="5558" y="3009"/>
                  <a:pt x="5436" y="3039"/>
                  <a:pt x="5411" y="3069"/>
                </a:cubicBezTo>
                <a:cubicBezTo>
                  <a:pt x="5385" y="3100"/>
                  <a:pt x="5324" y="3098"/>
                  <a:pt x="5268" y="3063"/>
                </a:cubicBezTo>
                <a:cubicBezTo>
                  <a:pt x="5145" y="2987"/>
                  <a:pt x="4768" y="3016"/>
                  <a:pt x="4610" y="3114"/>
                </a:cubicBezTo>
                <a:cubicBezTo>
                  <a:pt x="4473" y="3199"/>
                  <a:pt x="4320" y="3152"/>
                  <a:pt x="4320" y="3025"/>
                </a:cubicBezTo>
                <a:cubicBezTo>
                  <a:pt x="4320" y="2959"/>
                  <a:pt x="4221" y="2944"/>
                  <a:pt x="3904" y="2961"/>
                </a:cubicBezTo>
                <a:close/>
                <a:moveTo>
                  <a:pt x="6806" y="3057"/>
                </a:moveTo>
                <a:cubicBezTo>
                  <a:pt x="6608" y="3057"/>
                  <a:pt x="6546" y="3116"/>
                  <a:pt x="6657" y="3199"/>
                </a:cubicBezTo>
                <a:cubicBezTo>
                  <a:pt x="6759" y="3275"/>
                  <a:pt x="7009" y="3239"/>
                  <a:pt x="7009" y="3148"/>
                </a:cubicBezTo>
                <a:cubicBezTo>
                  <a:pt x="7009" y="3091"/>
                  <a:pt x="6933" y="3057"/>
                  <a:pt x="6806" y="3057"/>
                </a:cubicBezTo>
                <a:close/>
                <a:moveTo>
                  <a:pt x="4261" y="4098"/>
                </a:moveTo>
                <a:cubicBezTo>
                  <a:pt x="4222" y="4089"/>
                  <a:pt x="4165" y="4110"/>
                  <a:pt x="4095" y="4163"/>
                </a:cubicBezTo>
                <a:cubicBezTo>
                  <a:pt x="4024" y="4216"/>
                  <a:pt x="3969" y="4214"/>
                  <a:pt x="3872" y="4154"/>
                </a:cubicBezTo>
                <a:cubicBezTo>
                  <a:pt x="3774" y="4093"/>
                  <a:pt x="3720" y="4091"/>
                  <a:pt x="3648" y="4144"/>
                </a:cubicBezTo>
                <a:cubicBezTo>
                  <a:pt x="3596" y="4183"/>
                  <a:pt x="3433" y="4215"/>
                  <a:pt x="3285" y="4215"/>
                </a:cubicBezTo>
                <a:cubicBezTo>
                  <a:pt x="3058" y="4215"/>
                  <a:pt x="3017" y="4236"/>
                  <a:pt x="3017" y="4356"/>
                </a:cubicBezTo>
                <a:cubicBezTo>
                  <a:pt x="3017" y="4495"/>
                  <a:pt x="3033" y="4499"/>
                  <a:pt x="3791" y="4495"/>
                </a:cubicBezTo>
                <a:cubicBezTo>
                  <a:pt x="4522" y="4492"/>
                  <a:pt x="4722" y="4455"/>
                  <a:pt x="4443" y="4375"/>
                </a:cubicBezTo>
                <a:cubicBezTo>
                  <a:pt x="4375" y="4356"/>
                  <a:pt x="4320" y="4284"/>
                  <a:pt x="4320" y="4216"/>
                </a:cubicBezTo>
                <a:cubicBezTo>
                  <a:pt x="4320" y="4147"/>
                  <a:pt x="4300" y="4107"/>
                  <a:pt x="4261" y="4098"/>
                </a:cubicBezTo>
                <a:close/>
                <a:moveTo>
                  <a:pt x="8150" y="4109"/>
                </a:moveTo>
                <a:cubicBezTo>
                  <a:pt x="8116" y="4114"/>
                  <a:pt x="8082" y="4138"/>
                  <a:pt x="8038" y="4184"/>
                </a:cubicBezTo>
                <a:cubicBezTo>
                  <a:pt x="7963" y="4260"/>
                  <a:pt x="7914" y="4273"/>
                  <a:pt x="7873" y="4224"/>
                </a:cubicBezTo>
                <a:cubicBezTo>
                  <a:pt x="7792" y="4126"/>
                  <a:pt x="7662" y="4136"/>
                  <a:pt x="7662" y="4242"/>
                </a:cubicBezTo>
                <a:cubicBezTo>
                  <a:pt x="7662" y="4387"/>
                  <a:pt x="7482" y="4424"/>
                  <a:pt x="7363" y="4302"/>
                </a:cubicBezTo>
                <a:cubicBezTo>
                  <a:pt x="7270" y="4207"/>
                  <a:pt x="7224" y="4199"/>
                  <a:pt x="7093" y="4260"/>
                </a:cubicBezTo>
                <a:cubicBezTo>
                  <a:pt x="6994" y="4306"/>
                  <a:pt x="6918" y="4312"/>
                  <a:pt x="6887" y="4274"/>
                </a:cubicBezTo>
                <a:cubicBezTo>
                  <a:pt x="6797" y="4165"/>
                  <a:pt x="6683" y="4212"/>
                  <a:pt x="6683" y="4357"/>
                </a:cubicBezTo>
                <a:cubicBezTo>
                  <a:pt x="6683" y="4495"/>
                  <a:pt x="6708" y="4501"/>
                  <a:pt x="7296" y="4502"/>
                </a:cubicBezTo>
                <a:cubicBezTo>
                  <a:pt x="7633" y="4503"/>
                  <a:pt x="7930" y="4479"/>
                  <a:pt x="7956" y="4448"/>
                </a:cubicBezTo>
                <a:cubicBezTo>
                  <a:pt x="7984" y="4414"/>
                  <a:pt x="8042" y="4417"/>
                  <a:pt x="8102" y="4454"/>
                </a:cubicBezTo>
                <a:cubicBezTo>
                  <a:pt x="8158" y="4489"/>
                  <a:pt x="8531" y="4508"/>
                  <a:pt x="8957" y="4499"/>
                </a:cubicBezTo>
                <a:cubicBezTo>
                  <a:pt x="9371" y="4490"/>
                  <a:pt x="9728" y="4505"/>
                  <a:pt x="9751" y="4532"/>
                </a:cubicBezTo>
                <a:cubicBezTo>
                  <a:pt x="9774" y="4560"/>
                  <a:pt x="9834" y="4562"/>
                  <a:pt x="9886" y="4538"/>
                </a:cubicBezTo>
                <a:cubicBezTo>
                  <a:pt x="9938" y="4514"/>
                  <a:pt x="10115" y="4503"/>
                  <a:pt x="10280" y="4512"/>
                </a:cubicBezTo>
                <a:cubicBezTo>
                  <a:pt x="10445" y="4520"/>
                  <a:pt x="10604" y="4498"/>
                  <a:pt x="10634" y="4462"/>
                </a:cubicBezTo>
                <a:cubicBezTo>
                  <a:pt x="10664" y="4425"/>
                  <a:pt x="10731" y="4414"/>
                  <a:pt x="10781" y="4437"/>
                </a:cubicBezTo>
                <a:cubicBezTo>
                  <a:pt x="10832" y="4461"/>
                  <a:pt x="10949" y="4484"/>
                  <a:pt x="11041" y="4488"/>
                </a:cubicBezTo>
                <a:cubicBezTo>
                  <a:pt x="11132" y="4493"/>
                  <a:pt x="11290" y="4516"/>
                  <a:pt x="11391" y="4542"/>
                </a:cubicBezTo>
                <a:cubicBezTo>
                  <a:pt x="11523" y="4575"/>
                  <a:pt x="11574" y="4565"/>
                  <a:pt x="11574" y="4503"/>
                </a:cubicBezTo>
                <a:cubicBezTo>
                  <a:pt x="11574" y="4392"/>
                  <a:pt x="11247" y="4172"/>
                  <a:pt x="11065" y="4162"/>
                </a:cubicBezTo>
                <a:cubicBezTo>
                  <a:pt x="10987" y="4157"/>
                  <a:pt x="10876" y="4151"/>
                  <a:pt x="10820" y="4148"/>
                </a:cubicBezTo>
                <a:cubicBezTo>
                  <a:pt x="10764" y="4145"/>
                  <a:pt x="10627" y="4146"/>
                  <a:pt x="10514" y="4150"/>
                </a:cubicBezTo>
                <a:cubicBezTo>
                  <a:pt x="10402" y="4154"/>
                  <a:pt x="10201" y="4148"/>
                  <a:pt x="10066" y="4138"/>
                </a:cubicBezTo>
                <a:cubicBezTo>
                  <a:pt x="9932" y="4128"/>
                  <a:pt x="9775" y="4145"/>
                  <a:pt x="9718" y="4176"/>
                </a:cubicBezTo>
                <a:cubicBezTo>
                  <a:pt x="9558" y="4261"/>
                  <a:pt x="8419" y="4243"/>
                  <a:pt x="8272" y="4152"/>
                </a:cubicBezTo>
                <a:cubicBezTo>
                  <a:pt x="8220" y="4120"/>
                  <a:pt x="8184" y="4105"/>
                  <a:pt x="8150" y="4109"/>
                </a:cubicBezTo>
                <a:close/>
                <a:moveTo>
                  <a:pt x="12184" y="4113"/>
                </a:moveTo>
                <a:cubicBezTo>
                  <a:pt x="12087" y="4106"/>
                  <a:pt x="11979" y="4205"/>
                  <a:pt x="11998" y="4326"/>
                </a:cubicBezTo>
                <a:cubicBezTo>
                  <a:pt x="12015" y="4434"/>
                  <a:pt x="12086" y="4497"/>
                  <a:pt x="12226" y="4526"/>
                </a:cubicBezTo>
                <a:cubicBezTo>
                  <a:pt x="12505" y="4583"/>
                  <a:pt x="12589" y="4587"/>
                  <a:pt x="12526" y="4539"/>
                </a:cubicBezTo>
                <a:cubicBezTo>
                  <a:pt x="12496" y="4517"/>
                  <a:pt x="12512" y="4465"/>
                  <a:pt x="12560" y="4421"/>
                </a:cubicBezTo>
                <a:cubicBezTo>
                  <a:pt x="12608" y="4378"/>
                  <a:pt x="12624" y="4284"/>
                  <a:pt x="12594" y="4214"/>
                </a:cubicBezTo>
                <a:cubicBezTo>
                  <a:pt x="12552" y="4116"/>
                  <a:pt x="12514" y="4102"/>
                  <a:pt x="12431" y="4154"/>
                </a:cubicBezTo>
                <a:cubicBezTo>
                  <a:pt x="12360" y="4198"/>
                  <a:pt x="12306" y="4200"/>
                  <a:pt x="12273" y="4159"/>
                </a:cubicBezTo>
                <a:cubicBezTo>
                  <a:pt x="12248" y="4130"/>
                  <a:pt x="12216" y="4115"/>
                  <a:pt x="12184" y="4113"/>
                </a:cubicBezTo>
                <a:close/>
                <a:moveTo>
                  <a:pt x="4908" y="4116"/>
                </a:moveTo>
                <a:cubicBezTo>
                  <a:pt x="4802" y="4103"/>
                  <a:pt x="4714" y="4161"/>
                  <a:pt x="4759" y="4249"/>
                </a:cubicBezTo>
                <a:cubicBezTo>
                  <a:pt x="4783" y="4294"/>
                  <a:pt x="4765" y="4349"/>
                  <a:pt x="4722" y="4369"/>
                </a:cubicBezTo>
                <a:cubicBezTo>
                  <a:pt x="4678" y="4389"/>
                  <a:pt x="4660" y="4427"/>
                  <a:pt x="4682" y="4452"/>
                </a:cubicBezTo>
                <a:cubicBezTo>
                  <a:pt x="4732" y="4514"/>
                  <a:pt x="5668" y="4502"/>
                  <a:pt x="5653" y="4441"/>
                </a:cubicBezTo>
                <a:cubicBezTo>
                  <a:pt x="5590" y="4182"/>
                  <a:pt x="5551" y="4150"/>
                  <a:pt x="5344" y="4188"/>
                </a:cubicBezTo>
                <a:cubicBezTo>
                  <a:pt x="5222" y="4211"/>
                  <a:pt x="5083" y="4197"/>
                  <a:pt x="5015" y="4155"/>
                </a:cubicBezTo>
                <a:cubicBezTo>
                  <a:pt x="4980" y="4133"/>
                  <a:pt x="4943" y="4121"/>
                  <a:pt x="4908" y="4116"/>
                </a:cubicBezTo>
                <a:close/>
                <a:moveTo>
                  <a:pt x="6117" y="4228"/>
                </a:moveTo>
                <a:cubicBezTo>
                  <a:pt x="6009" y="4244"/>
                  <a:pt x="5929" y="4322"/>
                  <a:pt x="5987" y="4392"/>
                </a:cubicBezTo>
                <a:cubicBezTo>
                  <a:pt x="6070" y="4493"/>
                  <a:pt x="6357" y="4471"/>
                  <a:pt x="6357" y="4364"/>
                </a:cubicBezTo>
                <a:cubicBezTo>
                  <a:pt x="6357" y="4313"/>
                  <a:pt x="6300" y="4255"/>
                  <a:pt x="6230" y="4235"/>
                </a:cubicBezTo>
                <a:cubicBezTo>
                  <a:pt x="6192" y="4224"/>
                  <a:pt x="6153" y="4222"/>
                  <a:pt x="6117" y="4228"/>
                </a:cubicBezTo>
                <a:close/>
                <a:moveTo>
                  <a:pt x="6469" y="4706"/>
                </a:moveTo>
                <a:cubicBezTo>
                  <a:pt x="6403" y="4713"/>
                  <a:pt x="6346" y="4754"/>
                  <a:pt x="6316" y="4827"/>
                </a:cubicBezTo>
                <a:cubicBezTo>
                  <a:pt x="6218" y="5057"/>
                  <a:pt x="6401" y="5127"/>
                  <a:pt x="7023" y="5097"/>
                </a:cubicBezTo>
                <a:cubicBezTo>
                  <a:pt x="7336" y="5082"/>
                  <a:pt x="7624" y="5054"/>
                  <a:pt x="7662" y="5037"/>
                </a:cubicBezTo>
                <a:cubicBezTo>
                  <a:pt x="7701" y="5019"/>
                  <a:pt x="7754" y="5032"/>
                  <a:pt x="7782" y="5066"/>
                </a:cubicBezTo>
                <a:cubicBezTo>
                  <a:pt x="7824" y="5116"/>
                  <a:pt x="8056" y="5115"/>
                  <a:pt x="8232" y="5064"/>
                </a:cubicBezTo>
                <a:cubicBezTo>
                  <a:pt x="8254" y="5058"/>
                  <a:pt x="8299" y="5056"/>
                  <a:pt x="8331" y="5060"/>
                </a:cubicBezTo>
                <a:cubicBezTo>
                  <a:pt x="8363" y="5063"/>
                  <a:pt x="8599" y="5081"/>
                  <a:pt x="8854" y="5099"/>
                </a:cubicBezTo>
                <a:cubicBezTo>
                  <a:pt x="9110" y="5118"/>
                  <a:pt x="9349" y="5148"/>
                  <a:pt x="9386" y="5165"/>
                </a:cubicBezTo>
                <a:cubicBezTo>
                  <a:pt x="9424" y="5183"/>
                  <a:pt x="9501" y="5174"/>
                  <a:pt x="9557" y="5148"/>
                </a:cubicBezTo>
                <a:cubicBezTo>
                  <a:pt x="9613" y="5121"/>
                  <a:pt x="9762" y="5096"/>
                  <a:pt x="9888" y="5091"/>
                </a:cubicBezTo>
                <a:cubicBezTo>
                  <a:pt x="10013" y="5086"/>
                  <a:pt x="10164" y="5032"/>
                  <a:pt x="10223" y="4973"/>
                </a:cubicBezTo>
                <a:cubicBezTo>
                  <a:pt x="10324" y="4869"/>
                  <a:pt x="10332" y="4870"/>
                  <a:pt x="10415" y="4981"/>
                </a:cubicBezTo>
                <a:cubicBezTo>
                  <a:pt x="10463" y="5045"/>
                  <a:pt x="10530" y="5076"/>
                  <a:pt x="10563" y="5052"/>
                </a:cubicBezTo>
                <a:cubicBezTo>
                  <a:pt x="10595" y="5027"/>
                  <a:pt x="10670" y="5038"/>
                  <a:pt x="10730" y="5075"/>
                </a:cubicBezTo>
                <a:cubicBezTo>
                  <a:pt x="10790" y="5112"/>
                  <a:pt x="10960" y="5147"/>
                  <a:pt x="11106" y="5152"/>
                </a:cubicBezTo>
                <a:cubicBezTo>
                  <a:pt x="11362" y="5162"/>
                  <a:pt x="11370" y="5171"/>
                  <a:pt x="11360" y="5417"/>
                </a:cubicBezTo>
                <a:lnTo>
                  <a:pt x="11349" y="5670"/>
                </a:lnTo>
                <a:lnTo>
                  <a:pt x="11726" y="5694"/>
                </a:lnTo>
                <a:cubicBezTo>
                  <a:pt x="11934" y="5706"/>
                  <a:pt x="12131" y="5720"/>
                  <a:pt x="12164" y="5726"/>
                </a:cubicBezTo>
                <a:cubicBezTo>
                  <a:pt x="12295" y="5750"/>
                  <a:pt x="12325" y="5426"/>
                  <a:pt x="12201" y="5324"/>
                </a:cubicBezTo>
                <a:cubicBezTo>
                  <a:pt x="12092" y="5233"/>
                  <a:pt x="12091" y="5204"/>
                  <a:pt x="12192" y="5101"/>
                </a:cubicBezTo>
                <a:cubicBezTo>
                  <a:pt x="12329" y="4961"/>
                  <a:pt x="12349" y="4736"/>
                  <a:pt x="12218" y="4797"/>
                </a:cubicBezTo>
                <a:cubicBezTo>
                  <a:pt x="12169" y="4819"/>
                  <a:pt x="12043" y="4803"/>
                  <a:pt x="11937" y="4761"/>
                </a:cubicBezTo>
                <a:cubicBezTo>
                  <a:pt x="11777" y="4696"/>
                  <a:pt x="11712" y="4701"/>
                  <a:pt x="11542" y="4784"/>
                </a:cubicBezTo>
                <a:cubicBezTo>
                  <a:pt x="11404" y="4851"/>
                  <a:pt x="11321" y="4862"/>
                  <a:pt x="11284" y="4818"/>
                </a:cubicBezTo>
                <a:cubicBezTo>
                  <a:pt x="11246" y="4771"/>
                  <a:pt x="11204" y="4771"/>
                  <a:pt x="11143" y="4816"/>
                </a:cubicBezTo>
                <a:cubicBezTo>
                  <a:pt x="11082" y="4862"/>
                  <a:pt x="11025" y="4862"/>
                  <a:pt x="10947" y="4814"/>
                </a:cubicBezTo>
                <a:cubicBezTo>
                  <a:pt x="10865" y="4763"/>
                  <a:pt x="10800" y="4771"/>
                  <a:pt x="10682" y="4851"/>
                </a:cubicBezTo>
                <a:cubicBezTo>
                  <a:pt x="10585" y="4917"/>
                  <a:pt x="10485" y="4938"/>
                  <a:pt x="10418" y="4907"/>
                </a:cubicBezTo>
                <a:cubicBezTo>
                  <a:pt x="10359" y="4879"/>
                  <a:pt x="10085" y="4852"/>
                  <a:pt x="9810" y="4848"/>
                </a:cubicBezTo>
                <a:cubicBezTo>
                  <a:pt x="9535" y="4843"/>
                  <a:pt x="9267" y="4819"/>
                  <a:pt x="9216" y="4796"/>
                </a:cubicBezTo>
                <a:cubicBezTo>
                  <a:pt x="9164" y="4772"/>
                  <a:pt x="9071" y="4784"/>
                  <a:pt x="9009" y="4822"/>
                </a:cubicBezTo>
                <a:cubicBezTo>
                  <a:pt x="8924" y="4875"/>
                  <a:pt x="8881" y="4870"/>
                  <a:pt x="8829" y="4804"/>
                </a:cubicBezTo>
                <a:cubicBezTo>
                  <a:pt x="8777" y="4737"/>
                  <a:pt x="8714" y="4731"/>
                  <a:pt x="8558" y="4778"/>
                </a:cubicBezTo>
                <a:cubicBezTo>
                  <a:pt x="8275" y="4864"/>
                  <a:pt x="8026" y="4862"/>
                  <a:pt x="7881" y="4772"/>
                </a:cubicBezTo>
                <a:cubicBezTo>
                  <a:pt x="7797" y="4720"/>
                  <a:pt x="7741" y="4716"/>
                  <a:pt x="7704" y="4761"/>
                </a:cubicBezTo>
                <a:cubicBezTo>
                  <a:pt x="7675" y="4796"/>
                  <a:pt x="7619" y="4811"/>
                  <a:pt x="7580" y="4793"/>
                </a:cubicBezTo>
                <a:cubicBezTo>
                  <a:pt x="7542" y="4775"/>
                  <a:pt x="7486" y="4790"/>
                  <a:pt x="7456" y="4826"/>
                </a:cubicBezTo>
                <a:cubicBezTo>
                  <a:pt x="7418" y="4871"/>
                  <a:pt x="7372" y="4872"/>
                  <a:pt x="7298" y="4826"/>
                </a:cubicBezTo>
                <a:cubicBezTo>
                  <a:pt x="7227" y="4782"/>
                  <a:pt x="7125" y="4779"/>
                  <a:pt x="6986" y="4819"/>
                </a:cubicBezTo>
                <a:cubicBezTo>
                  <a:pt x="6830" y="4863"/>
                  <a:pt x="6754" y="4856"/>
                  <a:pt x="6680" y="4790"/>
                </a:cubicBezTo>
                <a:cubicBezTo>
                  <a:pt x="6611" y="4727"/>
                  <a:pt x="6535" y="4700"/>
                  <a:pt x="6469" y="4706"/>
                </a:cubicBezTo>
                <a:close/>
                <a:moveTo>
                  <a:pt x="3921" y="4725"/>
                </a:moveTo>
                <a:cubicBezTo>
                  <a:pt x="3711" y="4731"/>
                  <a:pt x="3478" y="4764"/>
                  <a:pt x="3389" y="4820"/>
                </a:cubicBezTo>
                <a:cubicBezTo>
                  <a:pt x="3310" y="4869"/>
                  <a:pt x="3259" y="4871"/>
                  <a:pt x="3221" y="4826"/>
                </a:cubicBezTo>
                <a:cubicBezTo>
                  <a:pt x="3100" y="4679"/>
                  <a:pt x="2975" y="4950"/>
                  <a:pt x="3091" y="5106"/>
                </a:cubicBezTo>
                <a:cubicBezTo>
                  <a:pt x="3112" y="5134"/>
                  <a:pt x="3562" y="5088"/>
                  <a:pt x="3642" y="5050"/>
                </a:cubicBezTo>
                <a:cubicBezTo>
                  <a:pt x="3695" y="5025"/>
                  <a:pt x="3763" y="5033"/>
                  <a:pt x="3792" y="5069"/>
                </a:cubicBezTo>
                <a:cubicBezTo>
                  <a:pt x="3823" y="5106"/>
                  <a:pt x="3886" y="5112"/>
                  <a:pt x="3940" y="5083"/>
                </a:cubicBezTo>
                <a:cubicBezTo>
                  <a:pt x="4026" y="5036"/>
                  <a:pt x="4484" y="5029"/>
                  <a:pt x="4686" y="5070"/>
                </a:cubicBezTo>
                <a:cubicBezTo>
                  <a:pt x="4935" y="5121"/>
                  <a:pt x="5217" y="5096"/>
                  <a:pt x="5181" y="5026"/>
                </a:cubicBezTo>
                <a:cubicBezTo>
                  <a:pt x="5160" y="4984"/>
                  <a:pt x="5178" y="4933"/>
                  <a:pt x="5222" y="4913"/>
                </a:cubicBezTo>
                <a:cubicBezTo>
                  <a:pt x="5265" y="4892"/>
                  <a:pt x="5278" y="4849"/>
                  <a:pt x="5251" y="4816"/>
                </a:cubicBezTo>
                <a:cubicBezTo>
                  <a:pt x="5220" y="4778"/>
                  <a:pt x="5163" y="4781"/>
                  <a:pt x="5094" y="4823"/>
                </a:cubicBezTo>
                <a:cubicBezTo>
                  <a:pt x="5016" y="4872"/>
                  <a:pt x="4972" y="4872"/>
                  <a:pt x="4931" y="4823"/>
                </a:cubicBezTo>
                <a:cubicBezTo>
                  <a:pt x="4893" y="4777"/>
                  <a:pt x="4815" y="4786"/>
                  <a:pt x="4677" y="4853"/>
                </a:cubicBezTo>
                <a:cubicBezTo>
                  <a:pt x="4465" y="4957"/>
                  <a:pt x="4320" y="4932"/>
                  <a:pt x="4320" y="4792"/>
                </a:cubicBezTo>
                <a:cubicBezTo>
                  <a:pt x="4320" y="4739"/>
                  <a:pt x="4132" y="4718"/>
                  <a:pt x="3921" y="4725"/>
                </a:cubicBezTo>
                <a:close/>
                <a:moveTo>
                  <a:pt x="5828" y="4823"/>
                </a:moveTo>
                <a:cubicBezTo>
                  <a:pt x="5716" y="4823"/>
                  <a:pt x="5623" y="4851"/>
                  <a:pt x="5623" y="4885"/>
                </a:cubicBezTo>
                <a:cubicBezTo>
                  <a:pt x="5623" y="4918"/>
                  <a:pt x="5716" y="4945"/>
                  <a:pt x="5828" y="4945"/>
                </a:cubicBezTo>
                <a:cubicBezTo>
                  <a:pt x="5940" y="4945"/>
                  <a:pt x="6032" y="4918"/>
                  <a:pt x="6032" y="4885"/>
                </a:cubicBezTo>
                <a:cubicBezTo>
                  <a:pt x="6032" y="4851"/>
                  <a:pt x="5940" y="4823"/>
                  <a:pt x="5828" y="4823"/>
                </a:cubicBezTo>
                <a:close/>
                <a:moveTo>
                  <a:pt x="7737" y="5314"/>
                </a:moveTo>
                <a:cubicBezTo>
                  <a:pt x="7695" y="5318"/>
                  <a:pt x="7662" y="5348"/>
                  <a:pt x="7662" y="5399"/>
                </a:cubicBezTo>
                <a:cubicBezTo>
                  <a:pt x="7662" y="5536"/>
                  <a:pt x="7502" y="5576"/>
                  <a:pt x="7351" y="5477"/>
                </a:cubicBezTo>
                <a:cubicBezTo>
                  <a:pt x="7275" y="5428"/>
                  <a:pt x="7094" y="5386"/>
                  <a:pt x="6949" y="5384"/>
                </a:cubicBezTo>
                <a:cubicBezTo>
                  <a:pt x="6723" y="5381"/>
                  <a:pt x="6683" y="5401"/>
                  <a:pt x="6683" y="5524"/>
                </a:cubicBezTo>
                <a:lnTo>
                  <a:pt x="6683" y="5669"/>
                </a:lnTo>
                <a:lnTo>
                  <a:pt x="8190" y="5661"/>
                </a:lnTo>
                <a:cubicBezTo>
                  <a:pt x="9018" y="5657"/>
                  <a:pt x="9720" y="5671"/>
                  <a:pt x="9749" y="5694"/>
                </a:cubicBezTo>
                <a:cubicBezTo>
                  <a:pt x="9779" y="5716"/>
                  <a:pt x="9841" y="5717"/>
                  <a:pt x="9884" y="5697"/>
                </a:cubicBezTo>
                <a:cubicBezTo>
                  <a:pt x="9994" y="5646"/>
                  <a:pt x="10719" y="5651"/>
                  <a:pt x="10831" y="5703"/>
                </a:cubicBezTo>
                <a:cubicBezTo>
                  <a:pt x="10993" y="5778"/>
                  <a:pt x="10928" y="5626"/>
                  <a:pt x="10730" y="5466"/>
                </a:cubicBezTo>
                <a:cubicBezTo>
                  <a:pt x="10564" y="5332"/>
                  <a:pt x="10489" y="5316"/>
                  <a:pt x="10179" y="5345"/>
                </a:cubicBezTo>
                <a:cubicBezTo>
                  <a:pt x="9662" y="5393"/>
                  <a:pt x="8341" y="5392"/>
                  <a:pt x="8235" y="5342"/>
                </a:cubicBezTo>
                <a:cubicBezTo>
                  <a:pt x="8185" y="5319"/>
                  <a:pt x="8093" y="5332"/>
                  <a:pt x="8032" y="5370"/>
                </a:cubicBezTo>
                <a:cubicBezTo>
                  <a:pt x="7955" y="5418"/>
                  <a:pt x="7905" y="5419"/>
                  <a:pt x="7869" y="5375"/>
                </a:cubicBezTo>
                <a:cubicBezTo>
                  <a:pt x="7830" y="5328"/>
                  <a:pt x="7779" y="5309"/>
                  <a:pt x="7737" y="5314"/>
                </a:cubicBezTo>
                <a:close/>
                <a:moveTo>
                  <a:pt x="4106" y="5336"/>
                </a:moveTo>
                <a:cubicBezTo>
                  <a:pt x="4048" y="5337"/>
                  <a:pt x="3976" y="5340"/>
                  <a:pt x="3884" y="5347"/>
                </a:cubicBezTo>
                <a:cubicBezTo>
                  <a:pt x="3653" y="5364"/>
                  <a:pt x="3372" y="5385"/>
                  <a:pt x="3260" y="5391"/>
                </a:cubicBezTo>
                <a:cubicBezTo>
                  <a:pt x="3121" y="5399"/>
                  <a:pt x="3049" y="5444"/>
                  <a:pt x="3032" y="5533"/>
                </a:cubicBezTo>
                <a:cubicBezTo>
                  <a:pt x="3008" y="5661"/>
                  <a:pt x="3025" y="5663"/>
                  <a:pt x="4315" y="5659"/>
                </a:cubicBezTo>
                <a:cubicBezTo>
                  <a:pt x="5523" y="5655"/>
                  <a:pt x="5623" y="5646"/>
                  <a:pt x="5623" y="5544"/>
                </a:cubicBezTo>
                <a:cubicBezTo>
                  <a:pt x="5623" y="5483"/>
                  <a:pt x="5625" y="5413"/>
                  <a:pt x="5625" y="5389"/>
                </a:cubicBezTo>
                <a:cubicBezTo>
                  <a:pt x="5625" y="5365"/>
                  <a:pt x="5420" y="5342"/>
                  <a:pt x="5170" y="5339"/>
                </a:cubicBezTo>
                <a:cubicBezTo>
                  <a:pt x="4811" y="5335"/>
                  <a:pt x="4701" y="5357"/>
                  <a:pt x="4638" y="5444"/>
                </a:cubicBezTo>
                <a:cubicBezTo>
                  <a:pt x="4534" y="5589"/>
                  <a:pt x="4397" y="5585"/>
                  <a:pt x="4345" y="5435"/>
                </a:cubicBezTo>
                <a:cubicBezTo>
                  <a:pt x="4317" y="5357"/>
                  <a:pt x="4279" y="5332"/>
                  <a:pt x="4106" y="5336"/>
                </a:cubicBezTo>
                <a:close/>
                <a:moveTo>
                  <a:pt x="6154" y="5433"/>
                </a:moveTo>
                <a:cubicBezTo>
                  <a:pt x="6027" y="5433"/>
                  <a:pt x="5951" y="5468"/>
                  <a:pt x="5951" y="5524"/>
                </a:cubicBezTo>
                <a:cubicBezTo>
                  <a:pt x="5951" y="5581"/>
                  <a:pt x="6027" y="5616"/>
                  <a:pt x="6154" y="5616"/>
                </a:cubicBezTo>
                <a:cubicBezTo>
                  <a:pt x="6281" y="5616"/>
                  <a:pt x="6357" y="5581"/>
                  <a:pt x="6357" y="5524"/>
                </a:cubicBezTo>
                <a:cubicBezTo>
                  <a:pt x="6357" y="5468"/>
                  <a:pt x="6281" y="5433"/>
                  <a:pt x="6154" y="5433"/>
                </a:cubicBezTo>
                <a:close/>
                <a:moveTo>
                  <a:pt x="6907" y="6471"/>
                </a:moveTo>
                <a:cubicBezTo>
                  <a:pt x="6847" y="6468"/>
                  <a:pt x="6769" y="6490"/>
                  <a:pt x="6703" y="6540"/>
                </a:cubicBezTo>
                <a:cubicBezTo>
                  <a:pt x="6634" y="6592"/>
                  <a:pt x="6581" y="6592"/>
                  <a:pt x="6500" y="6542"/>
                </a:cubicBezTo>
                <a:cubicBezTo>
                  <a:pt x="6419" y="6491"/>
                  <a:pt x="6334" y="6495"/>
                  <a:pt x="6171" y="6558"/>
                </a:cubicBezTo>
                <a:cubicBezTo>
                  <a:pt x="6035" y="6611"/>
                  <a:pt x="5935" y="6621"/>
                  <a:pt x="5904" y="6584"/>
                </a:cubicBezTo>
                <a:cubicBezTo>
                  <a:pt x="5873" y="6546"/>
                  <a:pt x="5812" y="6549"/>
                  <a:pt x="5740" y="6594"/>
                </a:cubicBezTo>
                <a:cubicBezTo>
                  <a:pt x="5651" y="6649"/>
                  <a:pt x="5615" y="6643"/>
                  <a:pt x="5575" y="6565"/>
                </a:cubicBezTo>
                <a:cubicBezTo>
                  <a:pt x="5539" y="6494"/>
                  <a:pt x="5494" y="6484"/>
                  <a:pt x="5423" y="6528"/>
                </a:cubicBezTo>
                <a:cubicBezTo>
                  <a:pt x="5368" y="6562"/>
                  <a:pt x="5308" y="6577"/>
                  <a:pt x="5288" y="6563"/>
                </a:cubicBezTo>
                <a:cubicBezTo>
                  <a:pt x="5269" y="6548"/>
                  <a:pt x="5116" y="6559"/>
                  <a:pt x="4948" y="6587"/>
                </a:cubicBezTo>
                <a:cubicBezTo>
                  <a:pt x="4781" y="6615"/>
                  <a:pt x="4626" y="6616"/>
                  <a:pt x="4602" y="6587"/>
                </a:cubicBezTo>
                <a:cubicBezTo>
                  <a:pt x="4579" y="6558"/>
                  <a:pt x="4465" y="6560"/>
                  <a:pt x="4351" y="6593"/>
                </a:cubicBezTo>
                <a:cubicBezTo>
                  <a:pt x="4225" y="6629"/>
                  <a:pt x="4093" y="6631"/>
                  <a:pt x="4013" y="6598"/>
                </a:cubicBezTo>
                <a:cubicBezTo>
                  <a:pt x="3938" y="6566"/>
                  <a:pt x="3802" y="6564"/>
                  <a:pt x="3699" y="6593"/>
                </a:cubicBezTo>
                <a:cubicBezTo>
                  <a:pt x="3572" y="6629"/>
                  <a:pt x="3488" y="6619"/>
                  <a:pt x="3420" y="6557"/>
                </a:cubicBezTo>
                <a:cubicBezTo>
                  <a:pt x="3300" y="6449"/>
                  <a:pt x="3123" y="6443"/>
                  <a:pt x="3077" y="6545"/>
                </a:cubicBezTo>
                <a:cubicBezTo>
                  <a:pt x="3020" y="6672"/>
                  <a:pt x="3111" y="6843"/>
                  <a:pt x="3220" y="6812"/>
                </a:cubicBezTo>
                <a:cubicBezTo>
                  <a:pt x="3276" y="6796"/>
                  <a:pt x="3357" y="6809"/>
                  <a:pt x="3400" y="6841"/>
                </a:cubicBezTo>
                <a:cubicBezTo>
                  <a:pt x="3450" y="6878"/>
                  <a:pt x="3561" y="6876"/>
                  <a:pt x="3706" y="6835"/>
                </a:cubicBezTo>
                <a:cubicBezTo>
                  <a:pt x="3844" y="6796"/>
                  <a:pt x="3968" y="6792"/>
                  <a:pt x="4024" y="6826"/>
                </a:cubicBezTo>
                <a:cubicBezTo>
                  <a:pt x="4144" y="6898"/>
                  <a:pt x="4565" y="6897"/>
                  <a:pt x="4753" y="6823"/>
                </a:cubicBezTo>
                <a:cubicBezTo>
                  <a:pt x="4853" y="6784"/>
                  <a:pt x="4938" y="6789"/>
                  <a:pt x="5017" y="6837"/>
                </a:cubicBezTo>
                <a:cubicBezTo>
                  <a:pt x="5081" y="6877"/>
                  <a:pt x="5188" y="6894"/>
                  <a:pt x="5254" y="6874"/>
                </a:cubicBezTo>
                <a:cubicBezTo>
                  <a:pt x="5321" y="6855"/>
                  <a:pt x="5396" y="6866"/>
                  <a:pt x="5423" y="6899"/>
                </a:cubicBezTo>
                <a:cubicBezTo>
                  <a:pt x="5450" y="6931"/>
                  <a:pt x="5515" y="6938"/>
                  <a:pt x="5568" y="6914"/>
                </a:cubicBezTo>
                <a:cubicBezTo>
                  <a:pt x="5620" y="6890"/>
                  <a:pt x="5792" y="6869"/>
                  <a:pt x="5949" y="6868"/>
                </a:cubicBezTo>
                <a:cubicBezTo>
                  <a:pt x="6107" y="6866"/>
                  <a:pt x="6272" y="6849"/>
                  <a:pt x="6317" y="6829"/>
                </a:cubicBezTo>
                <a:cubicBezTo>
                  <a:pt x="6469" y="6763"/>
                  <a:pt x="7022" y="6811"/>
                  <a:pt x="7093" y="6898"/>
                </a:cubicBezTo>
                <a:cubicBezTo>
                  <a:pt x="7151" y="6968"/>
                  <a:pt x="7175" y="6963"/>
                  <a:pt x="7222" y="6871"/>
                </a:cubicBezTo>
                <a:cubicBezTo>
                  <a:pt x="7260" y="6796"/>
                  <a:pt x="7234" y="6739"/>
                  <a:pt x="7144" y="6702"/>
                </a:cubicBezTo>
                <a:cubicBezTo>
                  <a:pt x="7070" y="6671"/>
                  <a:pt x="7009" y="6606"/>
                  <a:pt x="7009" y="6557"/>
                </a:cubicBezTo>
                <a:cubicBezTo>
                  <a:pt x="7009" y="6504"/>
                  <a:pt x="6967" y="6475"/>
                  <a:pt x="6907" y="6471"/>
                </a:cubicBezTo>
                <a:close/>
                <a:moveTo>
                  <a:pt x="8156" y="6475"/>
                </a:moveTo>
                <a:cubicBezTo>
                  <a:pt x="8129" y="6470"/>
                  <a:pt x="8099" y="6484"/>
                  <a:pt x="8058" y="6514"/>
                </a:cubicBezTo>
                <a:cubicBezTo>
                  <a:pt x="8002" y="6556"/>
                  <a:pt x="7889" y="6591"/>
                  <a:pt x="7808" y="6591"/>
                </a:cubicBezTo>
                <a:cubicBezTo>
                  <a:pt x="7616" y="6591"/>
                  <a:pt x="7614" y="6816"/>
                  <a:pt x="7805" y="6854"/>
                </a:cubicBezTo>
                <a:cubicBezTo>
                  <a:pt x="8057" y="6903"/>
                  <a:pt x="8221" y="6897"/>
                  <a:pt x="8271" y="6837"/>
                </a:cubicBezTo>
                <a:cubicBezTo>
                  <a:pt x="8297" y="6805"/>
                  <a:pt x="8372" y="6794"/>
                  <a:pt x="8438" y="6813"/>
                </a:cubicBezTo>
                <a:cubicBezTo>
                  <a:pt x="8521" y="6837"/>
                  <a:pt x="8558" y="6806"/>
                  <a:pt x="8558" y="6712"/>
                </a:cubicBezTo>
                <a:cubicBezTo>
                  <a:pt x="8558" y="6618"/>
                  <a:pt x="8522" y="6589"/>
                  <a:pt x="8438" y="6613"/>
                </a:cubicBezTo>
                <a:cubicBezTo>
                  <a:pt x="8372" y="6632"/>
                  <a:pt x="8283" y="6600"/>
                  <a:pt x="8240" y="6542"/>
                </a:cubicBezTo>
                <a:cubicBezTo>
                  <a:pt x="8208" y="6500"/>
                  <a:pt x="8183" y="6479"/>
                  <a:pt x="8156" y="6475"/>
                </a:cubicBezTo>
                <a:close/>
                <a:moveTo>
                  <a:pt x="2650" y="6479"/>
                </a:moveTo>
                <a:cubicBezTo>
                  <a:pt x="2627" y="6462"/>
                  <a:pt x="2521" y="6483"/>
                  <a:pt x="2414" y="6526"/>
                </a:cubicBezTo>
                <a:cubicBezTo>
                  <a:pt x="2308" y="6568"/>
                  <a:pt x="2148" y="6587"/>
                  <a:pt x="2061" y="6566"/>
                </a:cubicBezTo>
                <a:cubicBezTo>
                  <a:pt x="1880" y="6523"/>
                  <a:pt x="1581" y="6725"/>
                  <a:pt x="1668" y="6830"/>
                </a:cubicBezTo>
                <a:cubicBezTo>
                  <a:pt x="1736" y="6913"/>
                  <a:pt x="1850" y="6914"/>
                  <a:pt x="1918" y="6832"/>
                </a:cubicBezTo>
                <a:cubicBezTo>
                  <a:pt x="1954" y="6787"/>
                  <a:pt x="2003" y="6788"/>
                  <a:pt x="2078" y="6834"/>
                </a:cubicBezTo>
                <a:cubicBezTo>
                  <a:pt x="2156" y="6882"/>
                  <a:pt x="2202" y="6883"/>
                  <a:pt x="2242" y="6834"/>
                </a:cubicBezTo>
                <a:cubicBezTo>
                  <a:pt x="2273" y="6797"/>
                  <a:pt x="2338" y="6777"/>
                  <a:pt x="2390" y="6790"/>
                </a:cubicBezTo>
                <a:cubicBezTo>
                  <a:pt x="2488" y="6814"/>
                  <a:pt x="2723" y="6534"/>
                  <a:pt x="2650" y="6479"/>
                </a:cubicBezTo>
                <a:close/>
                <a:moveTo>
                  <a:pt x="4401" y="7088"/>
                </a:moveTo>
                <a:cubicBezTo>
                  <a:pt x="4343" y="7091"/>
                  <a:pt x="4320" y="7148"/>
                  <a:pt x="4320" y="7260"/>
                </a:cubicBezTo>
                <a:cubicBezTo>
                  <a:pt x="4320" y="7442"/>
                  <a:pt x="4425" y="7503"/>
                  <a:pt x="4526" y="7380"/>
                </a:cubicBezTo>
                <a:cubicBezTo>
                  <a:pt x="4562" y="7336"/>
                  <a:pt x="4616" y="7338"/>
                  <a:pt x="4696" y="7388"/>
                </a:cubicBezTo>
                <a:cubicBezTo>
                  <a:pt x="4910" y="7521"/>
                  <a:pt x="4903" y="7398"/>
                  <a:pt x="4688" y="7237"/>
                </a:cubicBezTo>
                <a:cubicBezTo>
                  <a:pt x="4550" y="7134"/>
                  <a:pt x="4458" y="7084"/>
                  <a:pt x="4401" y="7088"/>
                </a:cubicBezTo>
                <a:close/>
                <a:moveTo>
                  <a:pt x="6721" y="7090"/>
                </a:moveTo>
                <a:cubicBezTo>
                  <a:pt x="6562" y="7094"/>
                  <a:pt x="6414" y="7122"/>
                  <a:pt x="6390" y="7150"/>
                </a:cubicBezTo>
                <a:cubicBezTo>
                  <a:pt x="6366" y="7179"/>
                  <a:pt x="6311" y="7186"/>
                  <a:pt x="6267" y="7165"/>
                </a:cubicBezTo>
                <a:cubicBezTo>
                  <a:pt x="6224" y="7145"/>
                  <a:pt x="6135" y="7161"/>
                  <a:pt x="6070" y="7201"/>
                </a:cubicBezTo>
                <a:cubicBezTo>
                  <a:pt x="5977" y="7259"/>
                  <a:pt x="5941" y="7255"/>
                  <a:pt x="5901" y="7177"/>
                </a:cubicBezTo>
                <a:cubicBezTo>
                  <a:pt x="5864" y="7105"/>
                  <a:pt x="5794" y="7090"/>
                  <a:pt x="5636" y="7120"/>
                </a:cubicBezTo>
                <a:cubicBezTo>
                  <a:pt x="5517" y="7143"/>
                  <a:pt x="5356" y="7158"/>
                  <a:pt x="5277" y="7154"/>
                </a:cubicBezTo>
                <a:cubicBezTo>
                  <a:pt x="5163" y="7148"/>
                  <a:pt x="4905" y="7361"/>
                  <a:pt x="4990" y="7390"/>
                </a:cubicBezTo>
                <a:cubicBezTo>
                  <a:pt x="5003" y="7395"/>
                  <a:pt x="5276" y="7405"/>
                  <a:pt x="5597" y="7413"/>
                </a:cubicBezTo>
                <a:cubicBezTo>
                  <a:pt x="5918" y="7421"/>
                  <a:pt x="6268" y="7444"/>
                  <a:pt x="6374" y="7464"/>
                </a:cubicBezTo>
                <a:cubicBezTo>
                  <a:pt x="6481" y="7484"/>
                  <a:pt x="6666" y="7462"/>
                  <a:pt x="6787" y="7416"/>
                </a:cubicBezTo>
                <a:cubicBezTo>
                  <a:pt x="6908" y="7369"/>
                  <a:pt x="7024" y="7352"/>
                  <a:pt x="7046" y="7379"/>
                </a:cubicBezTo>
                <a:cubicBezTo>
                  <a:pt x="7068" y="7405"/>
                  <a:pt x="7336" y="7431"/>
                  <a:pt x="7642" y="7437"/>
                </a:cubicBezTo>
                <a:cubicBezTo>
                  <a:pt x="7948" y="7442"/>
                  <a:pt x="8307" y="7472"/>
                  <a:pt x="8440" y="7501"/>
                </a:cubicBezTo>
                <a:cubicBezTo>
                  <a:pt x="8771" y="7575"/>
                  <a:pt x="8773" y="7576"/>
                  <a:pt x="8868" y="7490"/>
                </a:cubicBezTo>
                <a:cubicBezTo>
                  <a:pt x="8927" y="7437"/>
                  <a:pt x="9184" y="7417"/>
                  <a:pt x="9714" y="7427"/>
                </a:cubicBezTo>
                <a:cubicBezTo>
                  <a:pt x="10132" y="7435"/>
                  <a:pt x="10694" y="7440"/>
                  <a:pt x="10963" y="7438"/>
                </a:cubicBezTo>
                <a:cubicBezTo>
                  <a:pt x="12111" y="7427"/>
                  <a:pt x="14116" y="7440"/>
                  <a:pt x="14814" y="7461"/>
                </a:cubicBezTo>
                <a:cubicBezTo>
                  <a:pt x="15229" y="7473"/>
                  <a:pt x="15568" y="7461"/>
                  <a:pt x="15568" y="7435"/>
                </a:cubicBezTo>
                <a:cubicBezTo>
                  <a:pt x="15568" y="7409"/>
                  <a:pt x="15476" y="7319"/>
                  <a:pt x="15364" y="7235"/>
                </a:cubicBezTo>
                <a:cubicBezTo>
                  <a:pt x="15200" y="7113"/>
                  <a:pt x="15120" y="7092"/>
                  <a:pt x="14969" y="7135"/>
                </a:cubicBezTo>
                <a:cubicBezTo>
                  <a:pt x="14866" y="7165"/>
                  <a:pt x="14732" y="7166"/>
                  <a:pt x="14672" y="7139"/>
                </a:cubicBezTo>
                <a:cubicBezTo>
                  <a:pt x="14611" y="7111"/>
                  <a:pt x="14376" y="7102"/>
                  <a:pt x="14149" y="7118"/>
                </a:cubicBezTo>
                <a:cubicBezTo>
                  <a:pt x="13921" y="7134"/>
                  <a:pt x="13679" y="7149"/>
                  <a:pt x="13612" y="7151"/>
                </a:cubicBezTo>
                <a:cubicBezTo>
                  <a:pt x="13544" y="7154"/>
                  <a:pt x="13447" y="7181"/>
                  <a:pt x="13394" y="7212"/>
                </a:cubicBezTo>
                <a:cubicBezTo>
                  <a:pt x="13337" y="7245"/>
                  <a:pt x="13281" y="7245"/>
                  <a:pt x="13253" y="7211"/>
                </a:cubicBezTo>
                <a:cubicBezTo>
                  <a:pt x="13180" y="7122"/>
                  <a:pt x="12770" y="7143"/>
                  <a:pt x="12619" y="7243"/>
                </a:cubicBezTo>
                <a:cubicBezTo>
                  <a:pt x="12468" y="7342"/>
                  <a:pt x="12308" y="7303"/>
                  <a:pt x="12308" y="7168"/>
                </a:cubicBezTo>
                <a:cubicBezTo>
                  <a:pt x="12308" y="7083"/>
                  <a:pt x="12219" y="7082"/>
                  <a:pt x="11225" y="7162"/>
                </a:cubicBezTo>
                <a:cubicBezTo>
                  <a:pt x="11100" y="7172"/>
                  <a:pt x="10981" y="7161"/>
                  <a:pt x="10961" y="7138"/>
                </a:cubicBezTo>
                <a:cubicBezTo>
                  <a:pt x="10942" y="7114"/>
                  <a:pt x="10586" y="7105"/>
                  <a:pt x="10170" y="7119"/>
                </a:cubicBezTo>
                <a:cubicBezTo>
                  <a:pt x="9754" y="7133"/>
                  <a:pt x="9256" y="7144"/>
                  <a:pt x="9064" y="7146"/>
                </a:cubicBezTo>
                <a:cubicBezTo>
                  <a:pt x="8769" y="7147"/>
                  <a:pt x="8702" y="7171"/>
                  <a:pt x="8638" y="7295"/>
                </a:cubicBezTo>
                <a:cubicBezTo>
                  <a:pt x="8597" y="7376"/>
                  <a:pt x="8530" y="7443"/>
                  <a:pt x="8489" y="7443"/>
                </a:cubicBezTo>
                <a:cubicBezTo>
                  <a:pt x="8381" y="7443"/>
                  <a:pt x="8225" y="7286"/>
                  <a:pt x="8288" y="7240"/>
                </a:cubicBezTo>
                <a:cubicBezTo>
                  <a:pt x="8349" y="7194"/>
                  <a:pt x="8325" y="7190"/>
                  <a:pt x="7828" y="7168"/>
                </a:cubicBezTo>
                <a:cubicBezTo>
                  <a:pt x="7573" y="7156"/>
                  <a:pt x="7436" y="7180"/>
                  <a:pt x="7371" y="7246"/>
                </a:cubicBezTo>
                <a:cubicBezTo>
                  <a:pt x="7261" y="7358"/>
                  <a:pt x="7009" y="7308"/>
                  <a:pt x="7009" y="7173"/>
                </a:cubicBezTo>
                <a:cubicBezTo>
                  <a:pt x="7009" y="7108"/>
                  <a:pt x="6928" y="7084"/>
                  <a:pt x="6721" y="7090"/>
                </a:cubicBezTo>
                <a:close/>
                <a:moveTo>
                  <a:pt x="16197" y="7093"/>
                </a:moveTo>
                <a:cubicBezTo>
                  <a:pt x="16005" y="7096"/>
                  <a:pt x="16003" y="7129"/>
                  <a:pt x="16003" y="7260"/>
                </a:cubicBezTo>
                <a:cubicBezTo>
                  <a:pt x="16003" y="7404"/>
                  <a:pt x="16042" y="7441"/>
                  <a:pt x="16214" y="7457"/>
                </a:cubicBezTo>
                <a:cubicBezTo>
                  <a:pt x="16330" y="7469"/>
                  <a:pt x="16534" y="7477"/>
                  <a:pt x="16669" y="7475"/>
                </a:cubicBezTo>
                <a:cubicBezTo>
                  <a:pt x="16883" y="7471"/>
                  <a:pt x="16914" y="7449"/>
                  <a:pt x="16914" y="7293"/>
                </a:cubicBezTo>
                <a:cubicBezTo>
                  <a:pt x="16914" y="7119"/>
                  <a:pt x="16902" y="7114"/>
                  <a:pt x="16458" y="7099"/>
                </a:cubicBezTo>
                <a:cubicBezTo>
                  <a:pt x="16345" y="7096"/>
                  <a:pt x="16261" y="7093"/>
                  <a:pt x="16197" y="7093"/>
                </a:cubicBezTo>
                <a:close/>
                <a:moveTo>
                  <a:pt x="3214" y="7139"/>
                </a:moveTo>
                <a:cubicBezTo>
                  <a:pt x="3072" y="7139"/>
                  <a:pt x="2991" y="7245"/>
                  <a:pt x="3048" y="7355"/>
                </a:cubicBezTo>
                <a:cubicBezTo>
                  <a:pt x="3124" y="7504"/>
                  <a:pt x="3322" y="7457"/>
                  <a:pt x="3322" y="7292"/>
                </a:cubicBezTo>
                <a:cubicBezTo>
                  <a:pt x="3322" y="7206"/>
                  <a:pt x="3274" y="7139"/>
                  <a:pt x="3214" y="7139"/>
                </a:cubicBezTo>
                <a:close/>
                <a:moveTo>
                  <a:pt x="3791" y="7200"/>
                </a:moveTo>
                <a:cubicBezTo>
                  <a:pt x="3724" y="7200"/>
                  <a:pt x="3668" y="7241"/>
                  <a:pt x="3668" y="7292"/>
                </a:cubicBezTo>
                <a:cubicBezTo>
                  <a:pt x="3668" y="7342"/>
                  <a:pt x="3724" y="7383"/>
                  <a:pt x="3791" y="7383"/>
                </a:cubicBezTo>
                <a:cubicBezTo>
                  <a:pt x="3858" y="7383"/>
                  <a:pt x="3912" y="7342"/>
                  <a:pt x="3912" y="7292"/>
                </a:cubicBezTo>
                <a:cubicBezTo>
                  <a:pt x="3912" y="7241"/>
                  <a:pt x="3858" y="7200"/>
                  <a:pt x="3791" y="7200"/>
                </a:cubicBezTo>
                <a:close/>
                <a:moveTo>
                  <a:pt x="4401" y="7696"/>
                </a:moveTo>
                <a:cubicBezTo>
                  <a:pt x="4343" y="7700"/>
                  <a:pt x="4320" y="7758"/>
                  <a:pt x="4320" y="7870"/>
                </a:cubicBezTo>
                <a:cubicBezTo>
                  <a:pt x="4320" y="8051"/>
                  <a:pt x="4425" y="8112"/>
                  <a:pt x="4526" y="7989"/>
                </a:cubicBezTo>
                <a:cubicBezTo>
                  <a:pt x="4562" y="7946"/>
                  <a:pt x="4616" y="7948"/>
                  <a:pt x="4696" y="7997"/>
                </a:cubicBezTo>
                <a:cubicBezTo>
                  <a:pt x="4910" y="8130"/>
                  <a:pt x="4903" y="8007"/>
                  <a:pt x="4688" y="7846"/>
                </a:cubicBezTo>
                <a:cubicBezTo>
                  <a:pt x="4550" y="7742"/>
                  <a:pt x="4458" y="7692"/>
                  <a:pt x="4401" y="7696"/>
                </a:cubicBezTo>
                <a:close/>
                <a:moveTo>
                  <a:pt x="16197" y="7703"/>
                </a:moveTo>
                <a:cubicBezTo>
                  <a:pt x="16005" y="7705"/>
                  <a:pt x="16003" y="7738"/>
                  <a:pt x="16003" y="7870"/>
                </a:cubicBezTo>
                <a:cubicBezTo>
                  <a:pt x="16003" y="8014"/>
                  <a:pt x="16042" y="8050"/>
                  <a:pt x="16214" y="8065"/>
                </a:cubicBezTo>
                <a:cubicBezTo>
                  <a:pt x="16446" y="8085"/>
                  <a:pt x="16511" y="8266"/>
                  <a:pt x="16287" y="8267"/>
                </a:cubicBezTo>
                <a:cubicBezTo>
                  <a:pt x="16115" y="8268"/>
                  <a:pt x="16094" y="8288"/>
                  <a:pt x="16025" y="8503"/>
                </a:cubicBezTo>
                <a:cubicBezTo>
                  <a:pt x="15972" y="8666"/>
                  <a:pt x="15981" y="8675"/>
                  <a:pt x="16177" y="8648"/>
                </a:cubicBezTo>
                <a:cubicBezTo>
                  <a:pt x="16292" y="8631"/>
                  <a:pt x="16409" y="8643"/>
                  <a:pt x="16436" y="8675"/>
                </a:cubicBezTo>
                <a:cubicBezTo>
                  <a:pt x="16465" y="8711"/>
                  <a:pt x="16516" y="8708"/>
                  <a:pt x="16569" y="8668"/>
                </a:cubicBezTo>
                <a:cubicBezTo>
                  <a:pt x="16631" y="8623"/>
                  <a:pt x="16688" y="8624"/>
                  <a:pt x="16762" y="8670"/>
                </a:cubicBezTo>
                <a:cubicBezTo>
                  <a:pt x="16912" y="8762"/>
                  <a:pt x="17010" y="8439"/>
                  <a:pt x="16880" y="8282"/>
                </a:cubicBezTo>
                <a:cubicBezTo>
                  <a:pt x="16806" y="8195"/>
                  <a:pt x="16804" y="8144"/>
                  <a:pt x="16873" y="8082"/>
                </a:cubicBezTo>
                <a:cubicBezTo>
                  <a:pt x="16924" y="8036"/>
                  <a:pt x="16955" y="7936"/>
                  <a:pt x="16940" y="7861"/>
                </a:cubicBezTo>
                <a:cubicBezTo>
                  <a:pt x="16917" y="7738"/>
                  <a:pt x="16861" y="7722"/>
                  <a:pt x="16458" y="7709"/>
                </a:cubicBezTo>
                <a:cubicBezTo>
                  <a:pt x="16345" y="7705"/>
                  <a:pt x="16261" y="7702"/>
                  <a:pt x="16197" y="7703"/>
                </a:cubicBezTo>
                <a:close/>
                <a:moveTo>
                  <a:pt x="14142" y="7710"/>
                </a:moveTo>
                <a:cubicBezTo>
                  <a:pt x="14108" y="7706"/>
                  <a:pt x="14069" y="7709"/>
                  <a:pt x="14032" y="7720"/>
                </a:cubicBezTo>
                <a:cubicBezTo>
                  <a:pt x="13958" y="7743"/>
                  <a:pt x="13640" y="7762"/>
                  <a:pt x="13326" y="7762"/>
                </a:cubicBezTo>
                <a:cubicBezTo>
                  <a:pt x="12938" y="7762"/>
                  <a:pt x="12712" y="7791"/>
                  <a:pt x="12619" y="7853"/>
                </a:cubicBezTo>
                <a:cubicBezTo>
                  <a:pt x="12474" y="7947"/>
                  <a:pt x="12308" y="7914"/>
                  <a:pt x="12308" y="7790"/>
                </a:cubicBezTo>
                <a:cubicBezTo>
                  <a:pt x="12308" y="7737"/>
                  <a:pt x="12013" y="7720"/>
                  <a:pt x="11217" y="7725"/>
                </a:cubicBezTo>
                <a:cubicBezTo>
                  <a:pt x="10617" y="7729"/>
                  <a:pt x="10088" y="7750"/>
                  <a:pt x="10041" y="7771"/>
                </a:cubicBezTo>
                <a:cubicBezTo>
                  <a:pt x="9994" y="7793"/>
                  <a:pt x="9931" y="7783"/>
                  <a:pt x="9902" y="7747"/>
                </a:cubicBezTo>
                <a:cubicBezTo>
                  <a:pt x="9872" y="7711"/>
                  <a:pt x="9771" y="7701"/>
                  <a:pt x="9672" y="7725"/>
                </a:cubicBezTo>
                <a:cubicBezTo>
                  <a:pt x="9575" y="7748"/>
                  <a:pt x="9307" y="7765"/>
                  <a:pt x="9076" y="7762"/>
                </a:cubicBezTo>
                <a:cubicBezTo>
                  <a:pt x="8720" y="7758"/>
                  <a:pt x="8650" y="7776"/>
                  <a:pt x="8614" y="7880"/>
                </a:cubicBezTo>
                <a:cubicBezTo>
                  <a:pt x="8560" y="8033"/>
                  <a:pt x="8262" y="8007"/>
                  <a:pt x="8297" y="7853"/>
                </a:cubicBezTo>
                <a:cubicBezTo>
                  <a:pt x="8317" y="7765"/>
                  <a:pt x="8253" y="7748"/>
                  <a:pt x="7897" y="7748"/>
                </a:cubicBezTo>
                <a:cubicBezTo>
                  <a:pt x="7617" y="7748"/>
                  <a:pt x="7421" y="7782"/>
                  <a:pt x="7324" y="7848"/>
                </a:cubicBezTo>
                <a:cubicBezTo>
                  <a:pt x="7204" y="7929"/>
                  <a:pt x="7152" y="7933"/>
                  <a:pt x="7053" y="7871"/>
                </a:cubicBezTo>
                <a:cubicBezTo>
                  <a:pt x="6985" y="7829"/>
                  <a:pt x="6952" y="7769"/>
                  <a:pt x="6978" y="7737"/>
                </a:cubicBezTo>
                <a:cubicBezTo>
                  <a:pt x="7025" y="7680"/>
                  <a:pt x="6155" y="7722"/>
                  <a:pt x="6022" y="7783"/>
                </a:cubicBezTo>
                <a:cubicBezTo>
                  <a:pt x="5989" y="7799"/>
                  <a:pt x="5939" y="7784"/>
                  <a:pt x="5911" y="7749"/>
                </a:cubicBezTo>
                <a:cubicBezTo>
                  <a:pt x="5882" y="7715"/>
                  <a:pt x="5764" y="7705"/>
                  <a:pt x="5648" y="7726"/>
                </a:cubicBezTo>
                <a:cubicBezTo>
                  <a:pt x="5533" y="7748"/>
                  <a:pt x="5362" y="7769"/>
                  <a:pt x="5268" y="7773"/>
                </a:cubicBezTo>
                <a:cubicBezTo>
                  <a:pt x="5169" y="7776"/>
                  <a:pt x="5084" y="7828"/>
                  <a:pt x="5066" y="7894"/>
                </a:cubicBezTo>
                <a:cubicBezTo>
                  <a:pt x="5045" y="7977"/>
                  <a:pt x="5072" y="7999"/>
                  <a:pt x="5159" y="7974"/>
                </a:cubicBezTo>
                <a:cubicBezTo>
                  <a:pt x="5227" y="7955"/>
                  <a:pt x="5307" y="7958"/>
                  <a:pt x="5338" y="7981"/>
                </a:cubicBezTo>
                <a:cubicBezTo>
                  <a:pt x="5368" y="8004"/>
                  <a:pt x="5615" y="8027"/>
                  <a:pt x="5886" y="8033"/>
                </a:cubicBezTo>
                <a:cubicBezTo>
                  <a:pt x="6427" y="8045"/>
                  <a:pt x="6605" y="8116"/>
                  <a:pt x="6449" y="8257"/>
                </a:cubicBezTo>
                <a:cubicBezTo>
                  <a:pt x="6300" y="8391"/>
                  <a:pt x="5959" y="8419"/>
                  <a:pt x="5872" y="8303"/>
                </a:cubicBezTo>
                <a:cubicBezTo>
                  <a:pt x="5812" y="8224"/>
                  <a:pt x="5777" y="8220"/>
                  <a:pt x="5695" y="8281"/>
                </a:cubicBezTo>
                <a:cubicBezTo>
                  <a:pt x="5638" y="8323"/>
                  <a:pt x="5479" y="8358"/>
                  <a:pt x="5343" y="8359"/>
                </a:cubicBezTo>
                <a:cubicBezTo>
                  <a:pt x="5206" y="8360"/>
                  <a:pt x="5024" y="8401"/>
                  <a:pt x="4938" y="8449"/>
                </a:cubicBezTo>
                <a:cubicBezTo>
                  <a:pt x="4764" y="8548"/>
                  <a:pt x="4565" y="8476"/>
                  <a:pt x="4565" y="8315"/>
                </a:cubicBezTo>
                <a:cubicBezTo>
                  <a:pt x="4565" y="8194"/>
                  <a:pt x="4368" y="8250"/>
                  <a:pt x="4334" y="8381"/>
                </a:cubicBezTo>
                <a:cubicBezTo>
                  <a:pt x="4319" y="8439"/>
                  <a:pt x="4330" y="8533"/>
                  <a:pt x="4359" y="8590"/>
                </a:cubicBezTo>
                <a:cubicBezTo>
                  <a:pt x="4407" y="8683"/>
                  <a:pt x="4420" y="8682"/>
                  <a:pt x="4500" y="8576"/>
                </a:cubicBezTo>
                <a:cubicBezTo>
                  <a:pt x="4583" y="8465"/>
                  <a:pt x="4592" y="8464"/>
                  <a:pt x="4692" y="8566"/>
                </a:cubicBezTo>
                <a:cubicBezTo>
                  <a:pt x="4759" y="8635"/>
                  <a:pt x="4837" y="8656"/>
                  <a:pt x="4905" y="8624"/>
                </a:cubicBezTo>
                <a:cubicBezTo>
                  <a:pt x="5048" y="8557"/>
                  <a:pt x="5235" y="8557"/>
                  <a:pt x="5360" y="8623"/>
                </a:cubicBezTo>
                <a:cubicBezTo>
                  <a:pt x="5422" y="8656"/>
                  <a:pt x="5507" y="8649"/>
                  <a:pt x="5577" y="8606"/>
                </a:cubicBezTo>
                <a:cubicBezTo>
                  <a:pt x="5652" y="8559"/>
                  <a:pt x="5709" y="8556"/>
                  <a:pt x="5741" y="8595"/>
                </a:cubicBezTo>
                <a:cubicBezTo>
                  <a:pt x="5769" y="8629"/>
                  <a:pt x="5922" y="8649"/>
                  <a:pt x="6080" y="8639"/>
                </a:cubicBezTo>
                <a:cubicBezTo>
                  <a:pt x="6237" y="8630"/>
                  <a:pt x="6386" y="8647"/>
                  <a:pt x="6410" y="8676"/>
                </a:cubicBezTo>
                <a:cubicBezTo>
                  <a:pt x="6434" y="8706"/>
                  <a:pt x="6500" y="8701"/>
                  <a:pt x="6556" y="8666"/>
                </a:cubicBezTo>
                <a:cubicBezTo>
                  <a:pt x="6612" y="8631"/>
                  <a:pt x="6683" y="8620"/>
                  <a:pt x="6713" y="8643"/>
                </a:cubicBezTo>
                <a:cubicBezTo>
                  <a:pt x="6743" y="8665"/>
                  <a:pt x="6818" y="8631"/>
                  <a:pt x="6882" y="8566"/>
                </a:cubicBezTo>
                <a:cubicBezTo>
                  <a:pt x="6983" y="8463"/>
                  <a:pt x="7005" y="8461"/>
                  <a:pt x="7049" y="8547"/>
                </a:cubicBezTo>
                <a:cubicBezTo>
                  <a:pt x="7105" y="8655"/>
                  <a:pt x="7547" y="8691"/>
                  <a:pt x="7627" y="8594"/>
                </a:cubicBezTo>
                <a:cubicBezTo>
                  <a:pt x="7658" y="8556"/>
                  <a:pt x="7716" y="8559"/>
                  <a:pt x="7787" y="8602"/>
                </a:cubicBezTo>
                <a:cubicBezTo>
                  <a:pt x="7847" y="8640"/>
                  <a:pt x="7963" y="8664"/>
                  <a:pt x="8044" y="8657"/>
                </a:cubicBezTo>
                <a:cubicBezTo>
                  <a:pt x="8125" y="8649"/>
                  <a:pt x="8257" y="8665"/>
                  <a:pt x="8336" y="8690"/>
                </a:cubicBezTo>
                <a:cubicBezTo>
                  <a:pt x="8415" y="8716"/>
                  <a:pt x="8580" y="8719"/>
                  <a:pt x="8702" y="8697"/>
                </a:cubicBezTo>
                <a:cubicBezTo>
                  <a:pt x="9020" y="8640"/>
                  <a:pt x="10262" y="8622"/>
                  <a:pt x="10577" y="8670"/>
                </a:cubicBezTo>
                <a:cubicBezTo>
                  <a:pt x="10722" y="8692"/>
                  <a:pt x="10856" y="8692"/>
                  <a:pt x="10874" y="8671"/>
                </a:cubicBezTo>
                <a:cubicBezTo>
                  <a:pt x="10892" y="8649"/>
                  <a:pt x="11426" y="8633"/>
                  <a:pt x="12060" y="8636"/>
                </a:cubicBezTo>
                <a:cubicBezTo>
                  <a:pt x="12694" y="8639"/>
                  <a:pt x="13232" y="8618"/>
                  <a:pt x="13255" y="8590"/>
                </a:cubicBezTo>
                <a:cubicBezTo>
                  <a:pt x="13278" y="8561"/>
                  <a:pt x="13340" y="8559"/>
                  <a:pt x="13393" y="8584"/>
                </a:cubicBezTo>
                <a:cubicBezTo>
                  <a:pt x="13446" y="8609"/>
                  <a:pt x="13681" y="8631"/>
                  <a:pt x="13914" y="8632"/>
                </a:cubicBezTo>
                <a:cubicBezTo>
                  <a:pt x="14147" y="8634"/>
                  <a:pt x="14363" y="8655"/>
                  <a:pt x="14394" y="8678"/>
                </a:cubicBezTo>
                <a:cubicBezTo>
                  <a:pt x="14425" y="8701"/>
                  <a:pt x="14485" y="8704"/>
                  <a:pt x="14529" y="8683"/>
                </a:cubicBezTo>
                <a:cubicBezTo>
                  <a:pt x="14657" y="8624"/>
                  <a:pt x="15324" y="8614"/>
                  <a:pt x="15371" y="8671"/>
                </a:cubicBezTo>
                <a:cubicBezTo>
                  <a:pt x="15450" y="8766"/>
                  <a:pt x="15568" y="8725"/>
                  <a:pt x="15568" y="8601"/>
                </a:cubicBezTo>
                <a:cubicBezTo>
                  <a:pt x="15568" y="8533"/>
                  <a:pt x="15514" y="8479"/>
                  <a:pt x="15444" y="8479"/>
                </a:cubicBezTo>
                <a:cubicBezTo>
                  <a:pt x="15308" y="8479"/>
                  <a:pt x="15131" y="8200"/>
                  <a:pt x="15208" y="8106"/>
                </a:cubicBezTo>
                <a:cubicBezTo>
                  <a:pt x="15235" y="8074"/>
                  <a:pt x="15326" y="8065"/>
                  <a:pt x="15412" y="8085"/>
                </a:cubicBezTo>
                <a:cubicBezTo>
                  <a:pt x="15623" y="8136"/>
                  <a:pt x="15609" y="8027"/>
                  <a:pt x="15381" y="7857"/>
                </a:cubicBezTo>
                <a:cubicBezTo>
                  <a:pt x="15240" y="7752"/>
                  <a:pt x="15103" y="7719"/>
                  <a:pt x="14830" y="7720"/>
                </a:cubicBezTo>
                <a:cubicBezTo>
                  <a:pt x="14630" y="7722"/>
                  <a:pt x="14425" y="7742"/>
                  <a:pt x="14372" y="7767"/>
                </a:cubicBezTo>
                <a:cubicBezTo>
                  <a:pt x="14319" y="7791"/>
                  <a:pt x="14252" y="7781"/>
                  <a:pt x="14222" y="7745"/>
                </a:cubicBezTo>
                <a:cubicBezTo>
                  <a:pt x="14207" y="7727"/>
                  <a:pt x="14177" y="7714"/>
                  <a:pt x="14142" y="7710"/>
                </a:cubicBezTo>
                <a:close/>
                <a:moveTo>
                  <a:pt x="3179" y="7748"/>
                </a:moveTo>
                <a:cubicBezTo>
                  <a:pt x="3082" y="7748"/>
                  <a:pt x="3037" y="7796"/>
                  <a:pt x="3037" y="7900"/>
                </a:cubicBezTo>
                <a:cubicBezTo>
                  <a:pt x="3037" y="8004"/>
                  <a:pt x="3082" y="8053"/>
                  <a:pt x="3179" y="8053"/>
                </a:cubicBezTo>
                <a:cubicBezTo>
                  <a:pt x="3277" y="8053"/>
                  <a:pt x="3322" y="8004"/>
                  <a:pt x="3322" y="7900"/>
                </a:cubicBezTo>
                <a:cubicBezTo>
                  <a:pt x="3322" y="7796"/>
                  <a:pt x="3277" y="7748"/>
                  <a:pt x="3179" y="7748"/>
                </a:cubicBezTo>
                <a:close/>
                <a:moveTo>
                  <a:pt x="3828" y="7810"/>
                </a:moveTo>
                <a:cubicBezTo>
                  <a:pt x="3740" y="7810"/>
                  <a:pt x="3668" y="7850"/>
                  <a:pt x="3668" y="7900"/>
                </a:cubicBezTo>
                <a:cubicBezTo>
                  <a:pt x="3668" y="7950"/>
                  <a:pt x="3719" y="7992"/>
                  <a:pt x="3782" y="7992"/>
                </a:cubicBezTo>
                <a:cubicBezTo>
                  <a:pt x="3844" y="7992"/>
                  <a:pt x="3916" y="7950"/>
                  <a:pt x="3941" y="7900"/>
                </a:cubicBezTo>
                <a:cubicBezTo>
                  <a:pt x="3973" y="7838"/>
                  <a:pt x="3937" y="7810"/>
                  <a:pt x="3828" y="7810"/>
                </a:cubicBezTo>
                <a:close/>
                <a:moveTo>
                  <a:pt x="3764" y="8362"/>
                </a:moveTo>
                <a:cubicBezTo>
                  <a:pt x="3680" y="8364"/>
                  <a:pt x="3650" y="8417"/>
                  <a:pt x="3696" y="8507"/>
                </a:cubicBezTo>
                <a:cubicBezTo>
                  <a:pt x="3758" y="8628"/>
                  <a:pt x="3881" y="8628"/>
                  <a:pt x="3943" y="8507"/>
                </a:cubicBezTo>
                <a:cubicBezTo>
                  <a:pt x="3971" y="8453"/>
                  <a:pt x="3939" y="8399"/>
                  <a:pt x="3867" y="8379"/>
                </a:cubicBezTo>
                <a:cubicBezTo>
                  <a:pt x="3827" y="8367"/>
                  <a:pt x="3793" y="8362"/>
                  <a:pt x="3764" y="8362"/>
                </a:cubicBezTo>
                <a:close/>
                <a:moveTo>
                  <a:pt x="3150" y="8366"/>
                </a:moveTo>
                <a:cubicBezTo>
                  <a:pt x="3081" y="8359"/>
                  <a:pt x="3017" y="8399"/>
                  <a:pt x="3017" y="8492"/>
                </a:cubicBezTo>
                <a:cubicBezTo>
                  <a:pt x="3017" y="8592"/>
                  <a:pt x="3066" y="8639"/>
                  <a:pt x="3178" y="8645"/>
                </a:cubicBezTo>
                <a:cubicBezTo>
                  <a:pt x="3301" y="8652"/>
                  <a:pt x="3334" y="8622"/>
                  <a:pt x="3313" y="8521"/>
                </a:cubicBezTo>
                <a:cubicBezTo>
                  <a:pt x="3294" y="8426"/>
                  <a:pt x="3219" y="8373"/>
                  <a:pt x="3150" y="8366"/>
                </a:cubicBezTo>
                <a:close/>
                <a:moveTo>
                  <a:pt x="7141" y="9459"/>
                </a:moveTo>
                <a:cubicBezTo>
                  <a:pt x="7081" y="9449"/>
                  <a:pt x="7015" y="9476"/>
                  <a:pt x="6980" y="9546"/>
                </a:cubicBezTo>
                <a:cubicBezTo>
                  <a:pt x="6918" y="9666"/>
                  <a:pt x="6711" y="9662"/>
                  <a:pt x="6618" y="9539"/>
                </a:cubicBezTo>
                <a:cubicBezTo>
                  <a:pt x="6564" y="9467"/>
                  <a:pt x="6503" y="9455"/>
                  <a:pt x="6390" y="9496"/>
                </a:cubicBezTo>
                <a:cubicBezTo>
                  <a:pt x="6216" y="9559"/>
                  <a:pt x="5697" y="9556"/>
                  <a:pt x="5557" y="9491"/>
                </a:cubicBezTo>
                <a:cubicBezTo>
                  <a:pt x="5506" y="9468"/>
                  <a:pt x="5395" y="9476"/>
                  <a:pt x="5310" y="9510"/>
                </a:cubicBezTo>
                <a:cubicBezTo>
                  <a:pt x="5225" y="9544"/>
                  <a:pt x="5132" y="9554"/>
                  <a:pt x="5104" y="9533"/>
                </a:cubicBezTo>
                <a:cubicBezTo>
                  <a:pt x="5075" y="9511"/>
                  <a:pt x="5002" y="9544"/>
                  <a:pt x="4942" y="9606"/>
                </a:cubicBezTo>
                <a:cubicBezTo>
                  <a:pt x="4839" y="9711"/>
                  <a:pt x="4821" y="9711"/>
                  <a:pt x="4640" y="9616"/>
                </a:cubicBezTo>
                <a:cubicBezTo>
                  <a:pt x="4384" y="9482"/>
                  <a:pt x="4340" y="9488"/>
                  <a:pt x="4340" y="9657"/>
                </a:cubicBezTo>
                <a:cubicBezTo>
                  <a:pt x="4340" y="9798"/>
                  <a:pt x="4345" y="9798"/>
                  <a:pt x="5357" y="9794"/>
                </a:cubicBezTo>
                <a:cubicBezTo>
                  <a:pt x="5916" y="9791"/>
                  <a:pt x="6391" y="9810"/>
                  <a:pt x="6412" y="9835"/>
                </a:cubicBezTo>
                <a:cubicBezTo>
                  <a:pt x="6467" y="9902"/>
                  <a:pt x="6584" y="9891"/>
                  <a:pt x="6648" y="9814"/>
                </a:cubicBezTo>
                <a:cubicBezTo>
                  <a:pt x="6698" y="9753"/>
                  <a:pt x="7048" y="9772"/>
                  <a:pt x="7437" y="9857"/>
                </a:cubicBezTo>
                <a:cubicBezTo>
                  <a:pt x="7532" y="9878"/>
                  <a:pt x="7580" y="9856"/>
                  <a:pt x="7580" y="9791"/>
                </a:cubicBezTo>
                <a:cubicBezTo>
                  <a:pt x="7580" y="9732"/>
                  <a:pt x="7524" y="9699"/>
                  <a:pt x="7437" y="9710"/>
                </a:cubicBezTo>
                <a:cubicBezTo>
                  <a:pt x="7342" y="9722"/>
                  <a:pt x="7286" y="9682"/>
                  <a:pt x="7268" y="9591"/>
                </a:cubicBezTo>
                <a:cubicBezTo>
                  <a:pt x="7254" y="9513"/>
                  <a:pt x="7201" y="9468"/>
                  <a:pt x="7141" y="9459"/>
                </a:cubicBezTo>
                <a:close/>
                <a:moveTo>
                  <a:pt x="8015" y="9463"/>
                </a:moveTo>
                <a:lnTo>
                  <a:pt x="8015" y="9637"/>
                </a:lnTo>
                <a:lnTo>
                  <a:pt x="8015" y="9810"/>
                </a:lnTo>
                <a:lnTo>
                  <a:pt x="8797" y="9799"/>
                </a:lnTo>
                <a:cubicBezTo>
                  <a:pt x="9567" y="9788"/>
                  <a:pt x="9577" y="9786"/>
                  <a:pt x="9577" y="9639"/>
                </a:cubicBezTo>
                <a:cubicBezTo>
                  <a:pt x="9577" y="9493"/>
                  <a:pt x="9566" y="9490"/>
                  <a:pt x="8797" y="9477"/>
                </a:cubicBezTo>
                <a:lnTo>
                  <a:pt x="8015" y="9463"/>
                </a:lnTo>
                <a:close/>
                <a:moveTo>
                  <a:pt x="3214" y="9515"/>
                </a:moveTo>
                <a:cubicBezTo>
                  <a:pt x="3072" y="9515"/>
                  <a:pt x="2991" y="9621"/>
                  <a:pt x="3048" y="9731"/>
                </a:cubicBezTo>
                <a:cubicBezTo>
                  <a:pt x="3124" y="9879"/>
                  <a:pt x="3322" y="9833"/>
                  <a:pt x="3322" y="9667"/>
                </a:cubicBezTo>
                <a:cubicBezTo>
                  <a:pt x="3322" y="9582"/>
                  <a:pt x="3274" y="9515"/>
                  <a:pt x="3214" y="9515"/>
                </a:cubicBezTo>
                <a:close/>
                <a:moveTo>
                  <a:pt x="3791" y="9576"/>
                </a:moveTo>
                <a:cubicBezTo>
                  <a:pt x="3724" y="9576"/>
                  <a:pt x="3668" y="9617"/>
                  <a:pt x="3668" y="9667"/>
                </a:cubicBezTo>
                <a:cubicBezTo>
                  <a:pt x="3668" y="9718"/>
                  <a:pt x="3724" y="9759"/>
                  <a:pt x="3791" y="9759"/>
                </a:cubicBezTo>
                <a:cubicBezTo>
                  <a:pt x="3858" y="9759"/>
                  <a:pt x="3912" y="9718"/>
                  <a:pt x="3912" y="9667"/>
                </a:cubicBezTo>
                <a:cubicBezTo>
                  <a:pt x="3912" y="9617"/>
                  <a:pt x="3858" y="9576"/>
                  <a:pt x="3791" y="9576"/>
                </a:cubicBezTo>
                <a:close/>
                <a:moveTo>
                  <a:pt x="5085" y="10051"/>
                </a:moveTo>
                <a:cubicBezTo>
                  <a:pt x="5038" y="10056"/>
                  <a:pt x="4979" y="10070"/>
                  <a:pt x="4916" y="10095"/>
                </a:cubicBezTo>
                <a:cubicBezTo>
                  <a:pt x="4797" y="10141"/>
                  <a:pt x="4666" y="10165"/>
                  <a:pt x="4627" y="10147"/>
                </a:cubicBezTo>
                <a:cubicBezTo>
                  <a:pt x="4535" y="10104"/>
                  <a:pt x="4320" y="10239"/>
                  <a:pt x="4320" y="10339"/>
                </a:cubicBezTo>
                <a:cubicBezTo>
                  <a:pt x="4320" y="10450"/>
                  <a:pt x="5960" y="10428"/>
                  <a:pt x="6143" y="10314"/>
                </a:cubicBezTo>
                <a:cubicBezTo>
                  <a:pt x="6253" y="10246"/>
                  <a:pt x="6282" y="10247"/>
                  <a:pt x="6322" y="10323"/>
                </a:cubicBezTo>
                <a:cubicBezTo>
                  <a:pt x="6352" y="10382"/>
                  <a:pt x="6483" y="10416"/>
                  <a:pt x="6697" y="10418"/>
                </a:cubicBezTo>
                <a:cubicBezTo>
                  <a:pt x="6879" y="10420"/>
                  <a:pt x="7039" y="10430"/>
                  <a:pt x="7053" y="10440"/>
                </a:cubicBezTo>
                <a:cubicBezTo>
                  <a:pt x="7067" y="10451"/>
                  <a:pt x="7267" y="10460"/>
                  <a:pt x="7496" y="10460"/>
                </a:cubicBezTo>
                <a:cubicBezTo>
                  <a:pt x="7864" y="10460"/>
                  <a:pt x="7919" y="10443"/>
                  <a:pt x="7960" y="10320"/>
                </a:cubicBezTo>
                <a:cubicBezTo>
                  <a:pt x="7986" y="10243"/>
                  <a:pt x="7985" y="10163"/>
                  <a:pt x="7957" y="10142"/>
                </a:cubicBezTo>
                <a:cubicBezTo>
                  <a:pt x="7930" y="10122"/>
                  <a:pt x="7506" y="10101"/>
                  <a:pt x="7015" y="10096"/>
                </a:cubicBezTo>
                <a:cubicBezTo>
                  <a:pt x="6218" y="10088"/>
                  <a:pt x="6120" y="10098"/>
                  <a:pt x="6086" y="10197"/>
                </a:cubicBezTo>
                <a:cubicBezTo>
                  <a:pt x="6031" y="10353"/>
                  <a:pt x="5703" y="10340"/>
                  <a:pt x="5647" y="10181"/>
                </a:cubicBezTo>
                <a:cubicBezTo>
                  <a:pt x="5613" y="10084"/>
                  <a:pt x="5557" y="10062"/>
                  <a:pt x="5414" y="10089"/>
                </a:cubicBezTo>
                <a:cubicBezTo>
                  <a:pt x="5311" y="10108"/>
                  <a:pt x="5206" y="10100"/>
                  <a:pt x="5180" y="10068"/>
                </a:cubicBezTo>
                <a:cubicBezTo>
                  <a:pt x="5166" y="10052"/>
                  <a:pt x="5132" y="10046"/>
                  <a:pt x="5085" y="10051"/>
                </a:cubicBezTo>
                <a:close/>
                <a:moveTo>
                  <a:pt x="3179" y="10124"/>
                </a:moveTo>
                <a:cubicBezTo>
                  <a:pt x="3082" y="10124"/>
                  <a:pt x="3037" y="10172"/>
                  <a:pt x="3037" y="10277"/>
                </a:cubicBezTo>
                <a:cubicBezTo>
                  <a:pt x="3037" y="10381"/>
                  <a:pt x="3082" y="10429"/>
                  <a:pt x="3179" y="10429"/>
                </a:cubicBezTo>
                <a:cubicBezTo>
                  <a:pt x="3277" y="10429"/>
                  <a:pt x="3322" y="10381"/>
                  <a:pt x="3322" y="10277"/>
                </a:cubicBezTo>
                <a:cubicBezTo>
                  <a:pt x="3322" y="10172"/>
                  <a:pt x="3277" y="10124"/>
                  <a:pt x="3179" y="10124"/>
                </a:cubicBezTo>
                <a:close/>
                <a:moveTo>
                  <a:pt x="3819" y="10202"/>
                </a:moveTo>
                <a:cubicBezTo>
                  <a:pt x="3769" y="10207"/>
                  <a:pt x="3712" y="10239"/>
                  <a:pt x="3687" y="10295"/>
                </a:cubicBezTo>
                <a:cubicBezTo>
                  <a:pt x="3669" y="10335"/>
                  <a:pt x="3712" y="10368"/>
                  <a:pt x="3783" y="10368"/>
                </a:cubicBezTo>
                <a:cubicBezTo>
                  <a:pt x="3854" y="10368"/>
                  <a:pt x="3912" y="10325"/>
                  <a:pt x="3912" y="10272"/>
                </a:cubicBezTo>
                <a:cubicBezTo>
                  <a:pt x="3912" y="10218"/>
                  <a:pt x="3869" y="10196"/>
                  <a:pt x="3819" y="10202"/>
                </a:cubicBezTo>
                <a:close/>
                <a:moveTo>
                  <a:pt x="7714" y="10628"/>
                </a:moveTo>
                <a:cubicBezTo>
                  <a:pt x="7693" y="10632"/>
                  <a:pt x="7673" y="10641"/>
                  <a:pt x="7652" y="10655"/>
                </a:cubicBezTo>
                <a:cubicBezTo>
                  <a:pt x="7534" y="10727"/>
                  <a:pt x="6687" y="10779"/>
                  <a:pt x="6556" y="10722"/>
                </a:cubicBezTo>
                <a:cubicBezTo>
                  <a:pt x="6458" y="10679"/>
                  <a:pt x="6133" y="10698"/>
                  <a:pt x="6061" y="10752"/>
                </a:cubicBezTo>
                <a:cubicBezTo>
                  <a:pt x="6031" y="10775"/>
                  <a:pt x="5961" y="10765"/>
                  <a:pt x="5906" y="10731"/>
                </a:cubicBezTo>
                <a:cubicBezTo>
                  <a:pt x="5836" y="10688"/>
                  <a:pt x="5696" y="10697"/>
                  <a:pt x="5451" y="10760"/>
                </a:cubicBezTo>
                <a:cubicBezTo>
                  <a:pt x="5224" y="10819"/>
                  <a:pt x="5069" y="10830"/>
                  <a:pt x="5018" y="10793"/>
                </a:cubicBezTo>
                <a:cubicBezTo>
                  <a:pt x="4975" y="10760"/>
                  <a:pt x="4801" y="10733"/>
                  <a:pt x="4630" y="10733"/>
                </a:cubicBezTo>
                <a:cubicBezTo>
                  <a:pt x="4351" y="10733"/>
                  <a:pt x="4320" y="10749"/>
                  <a:pt x="4320" y="10892"/>
                </a:cubicBezTo>
                <a:cubicBezTo>
                  <a:pt x="4320" y="11007"/>
                  <a:pt x="4353" y="11042"/>
                  <a:pt x="4439" y="11017"/>
                </a:cubicBezTo>
                <a:cubicBezTo>
                  <a:pt x="4505" y="10998"/>
                  <a:pt x="4582" y="11011"/>
                  <a:pt x="4610" y="11045"/>
                </a:cubicBezTo>
                <a:cubicBezTo>
                  <a:pt x="4639" y="11079"/>
                  <a:pt x="4722" y="11088"/>
                  <a:pt x="4796" y="11065"/>
                </a:cubicBezTo>
                <a:cubicBezTo>
                  <a:pt x="4870" y="11041"/>
                  <a:pt x="5005" y="11029"/>
                  <a:pt x="5094" y="11036"/>
                </a:cubicBezTo>
                <a:cubicBezTo>
                  <a:pt x="5490" y="11068"/>
                  <a:pt x="5956" y="11023"/>
                  <a:pt x="6170" y="10932"/>
                </a:cubicBezTo>
                <a:cubicBezTo>
                  <a:pt x="6322" y="10867"/>
                  <a:pt x="6361" y="10871"/>
                  <a:pt x="6427" y="10959"/>
                </a:cubicBezTo>
                <a:cubicBezTo>
                  <a:pt x="6489" y="11042"/>
                  <a:pt x="6530" y="11048"/>
                  <a:pt x="6623" y="10991"/>
                </a:cubicBezTo>
                <a:cubicBezTo>
                  <a:pt x="6687" y="10951"/>
                  <a:pt x="6764" y="10936"/>
                  <a:pt x="6795" y="10959"/>
                </a:cubicBezTo>
                <a:cubicBezTo>
                  <a:pt x="6888" y="11029"/>
                  <a:pt x="7120" y="11035"/>
                  <a:pt x="7223" y="10971"/>
                </a:cubicBezTo>
                <a:cubicBezTo>
                  <a:pt x="7288" y="10931"/>
                  <a:pt x="7340" y="10932"/>
                  <a:pt x="7375" y="10976"/>
                </a:cubicBezTo>
                <a:cubicBezTo>
                  <a:pt x="7439" y="11052"/>
                  <a:pt x="8218" y="11044"/>
                  <a:pt x="8283" y="10965"/>
                </a:cubicBezTo>
                <a:cubicBezTo>
                  <a:pt x="8309" y="10934"/>
                  <a:pt x="8369" y="10934"/>
                  <a:pt x="8423" y="10964"/>
                </a:cubicBezTo>
                <a:cubicBezTo>
                  <a:pt x="8605" y="11066"/>
                  <a:pt x="9026" y="11046"/>
                  <a:pt x="9085" y="10933"/>
                </a:cubicBezTo>
                <a:cubicBezTo>
                  <a:pt x="9138" y="10831"/>
                  <a:pt x="9147" y="10831"/>
                  <a:pt x="9250" y="10935"/>
                </a:cubicBezTo>
                <a:cubicBezTo>
                  <a:pt x="9319" y="11006"/>
                  <a:pt x="9377" y="11022"/>
                  <a:pt x="9411" y="10980"/>
                </a:cubicBezTo>
                <a:cubicBezTo>
                  <a:pt x="9448" y="10936"/>
                  <a:pt x="9519" y="10944"/>
                  <a:pt x="9633" y="11003"/>
                </a:cubicBezTo>
                <a:cubicBezTo>
                  <a:pt x="9738" y="11059"/>
                  <a:pt x="9865" y="11074"/>
                  <a:pt x="9974" y="11045"/>
                </a:cubicBezTo>
                <a:cubicBezTo>
                  <a:pt x="10070" y="11020"/>
                  <a:pt x="10247" y="11006"/>
                  <a:pt x="10367" y="11015"/>
                </a:cubicBezTo>
                <a:cubicBezTo>
                  <a:pt x="10561" y="11029"/>
                  <a:pt x="10583" y="11011"/>
                  <a:pt x="10559" y="10867"/>
                </a:cubicBezTo>
                <a:cubicBezTo>
                  <a:pt x="10525" y="10653"/>
                  <a:pt x="10530" y="10658"/>
                  <a:pt x="10417" y="10710"/>
                </a:cubicBezTo>
                <a:cubicBezTo>
                  <a:pt x="10252" y="10786"/>
                  <a:pt x="9928" y="10773"/>
                  <a:pt x="9884" y="10688"/>
                </a:cubicBezTo>
                <a:cubicBezTo>
                  <a:pt x="9858" y="10637"/>
                  <a:pt x="9810" y="10629"/>
                  <a:pt x="9751" y="10664"/>
                </a:cubicBezTo>
                <a:cubicBezTo>
                  <a:pt x="9700" y="10694"/>
                  <a:pt x="9372" y="10720"/>
                  <a:pt x="9020" y="10720"/>
                </a:cubicBezTo>
                <a:cubicBezTo>
                  <a:pt x="8539" y="10719"/>
                  <a:pt x="8347" y="10744"/>
                  <a:pt x="8247" y="10818"/>
                </a:cubicBezTo>
                <a:cubicBezTo>
                  <a:pt x="8126" y="10909"/>
                  <a:pt x="8103" y="10903"/>
                  <a:pt x="7940" y="10751"/>
                </a:cubicBezTo>
                <a:cubicBezTo>
                  <a:pt x="7837" y="10654"/>
                  <a:pt x="7775" y="10617"/>
                  <a:pt x="7714" y="10628"/>
                </a:cubicBezTo>
                <a:close/>
                <a:moveTo>
                  <a:pt x="3169" y="10733"/>
                </a:moveTo>
                <a:cubicBezTo>
                  <a:pt x="3064" y="10733"/>
                  <a:pt x="3017" y="10777"/>
                  <a:pt x="3017" y="10872"/>
                </a:cubicBezTo>
                <a:cubicBezTo>
                  <a:pt x="3017" y="10965"/>
                  <a:pt x="3067" y="11015"/>
                  <a:pt x="3169" y="11021"/>
                </a:cubicBezTo>
                <a:cubicBezTo>
                  <a:pt x="3279" y="11027"/>
                  <a:pt x="3322" y="10989"/>
                  <a:pt x="3322" y="10882"/>
                </a:cubicBezTo>
                <a:cubicBezTo>
                  <a:pt x="3322" y="10778"/>
                  <a:pt x="3276" y="10733"/>
                  <a:pt x="3169" y="10733"/>
                </a:cubicBezTo>
                <a:close/>
                <a:moveTo>
                  <a:pt x="3764" y="10738"/>
                </a:moveTo>
                <a:cubicBezTo>
                  <a:pt x="3680" y="10740"/>
                  <a:pt x="3650" y="10793"/>
                  <a:pt x="3696" y="10883"/>
                </a:cubicBezTo>
                <a:cubicBezTo>
                  <a:pt x="3758" y="11003"/>
                  <a:pt x="3881" y="11004"/>
                  <a:pt x="3943" y="10884"/>
                </a:cubicBezTo>
                <a:cubicBezTo>
                  <a:pt x="3971" y="10830"/>
                  <a:pt x="3939" y="10775"/>
                  <a:pt x="3867" y="10754"/>
                </a:cubicBezTo>
                <a:cubicBezTo>
                  <a:pt x="3827" y="10743"/>
                  <a:pt x="3793" y="10737"/>
                  <a:pt x="3764" y="10738"/>
                </a:cubicBezTo>
                <a:close/>
                <a:moveTo>
                  <a:pt x="3459" y="11842"/>
                </a:moveTo>
                <a:cubicBezTo>
                  <a:pt x="3225" y="11842"/>
                  <a:pt x="3154" y="11872"/>
                  <a:pt x="3093" y="11993"/>
                </a:cubicBezTo>
                <a:cubicBezTo>
                  <a:pt x="3051" y="12076"/>
                  <a:pt x="3017" y="12152"/>
                  <a:pt x="3017" y="12163"/>
                </a:cubicBezTo>
                <a:cubicBezTo>
                  <a:pt x="3017" y="12175"/>
                  <a:pt x="3144" y="12184"/>
                  <a:pt x="3302" y="12184"/>
                </a:cubicBezTo>
                <a:cubicBezTo>
                  <a:pt x="3497" y="12184"/>
                  <a:pt x="3615" y="12148"/>
                  <a:pt x="3670" y="12072"/>
                </a:cubicBezTo>
                <a:cubicBezTo>
                  <a:pt x="3803" y="11886"/>
                  <a:pt x="3762" y="11842"/>
                  <a:pt x="3459" y="11842"/>
                </a:cubicBezTo>
                <a:close/>
                <a:moveTo>
                  <a:pt x="8908" y="11845"/>
                </a:moveTo>
                <a:cubicBezTo>
                  <a:pt x="8876" y="11840"/>
                  <a:pt x="8838" y="11845"/>
                  <a:pt x="8800" y="11862"/>
                </a:cubicBezTo>
                <a:cubicBezTo>
                  <a:pt x="8685" y="11915"/>
                  <a:pt x="7566" y="11915"/>
                  <a:pt x="7343" y="11862"/>
                </a:cubicBezTo>
                <a:cubicBezTo>
                  <a:pt x="7245" y="11839"/>
                  <a:pt x="7174" y="11863"/>
                  <a:pt x="7141" y="11927"/>
                </a:cubicBezTo>
                <a:cubicBezTo>
                  <a:pt x="7102" y="12004"/>
                  <a:pt x="7064" y="12011"/>
                  <a:pt x="6980" y="11958"/>
                </a:cubicBezTo>
                <a:cubicBezTo>
                  <a:pt x="6896" y="11907"/>
                  <a:pt x="6844" y="11912"/>
                  <a:pt x="6769" y="11979"/>
                </a:cubicBezTo>
                <a:cubicBezTo>
                  <a:pt x="6714" y="12028"/>
                  <a:pt x="6691" y="12095"/>
                  <a:pt x="6717" y="12127"/>
                </a:cubicBezTo>
                <a:cubicBezTo>
                  <a:pt x="6772" y="12193"/>
                  <a:pt x="7459" y="12185"/>
                  <a:pt x="7549" y="12118"/>
                </a:cubicBezTo>
                <a:cubicBezTo>
                  <a:pt x="7581" y="12095"/>
                  <a:pt x="7655" y="12105"/>
                  <a:pt x="7715" y="12143"/>
                </a:cubicBezTo>
                <a:cubicBezTo>
                  <a:pt x="7796" y="12193"/>
                  <a:pt x="7855" y="12192"/>
                  <a:pt x="7940" y="12139"/>
                </a:cubicBezTo>
                <a:cubicBezTo>
                  <a:pt x="8012" y="12094"/>
                  <a:pt x="8074" y="12090"/>
                  <a:pt x="8105" y="12127"/>
                </a:cubicBezTo>
                <a:cubicBezTo>
                  <a:pt x="8158" y="12192"/>
                  <a:pt x="8466" y="12184"/>
                  <a:pt x="8617" y="12115"/>
                </a:cubicBezTo>
                <a:cubicBezTo>
                  <a:pt x="8668" y="12091"/>
                  <a:pt x="8733" y="12100"/>
                  <a:pt x="8761" y="12134"/>
                </a:cubicBezTo>
                <a:cubicBezTo>
                  <a:pt x="8789" y="12169"/>
                  <a:pt x="8853" y="12196"/>
                  <a:pt x="8902" y="12196"/>
                </a:cubicBezTo>
                <a:cubicBezTo>
                  <a:pt x="8952" y="12196"/>
                  <a:pt x="8969" y="12177"/>
                  <a:pt x="8939" y="12155"/>
                </a:cubicBezTo>
                <a:cubicBezTo>
                  <a:pt x="8910" y="12133"/>
                  <a:pt x="8928" y="12078"/>
                  <a:pt x="8980" y="12031"/>
                </a:cubicBezTo>
                <a:cubicBezTo>
                  <a:pt x="9066" y="11954"/>
                  <a:pt x="9007" y="11858"/>
                  <a:pt x="8908" y="11845"/>
                </a:cubicBezTo>
                <a:close/>
                <a:moveTo>
                  <a:pt x="4225" y="11862"/>
                </a:moveTo>
                <a:cubicBezTo>
                  <a:pt x="4054" y="11890"/>
                  <a:pt x="3987" y="12007"/>
                  <a:pt x="4103" y="12146"/>
                </a:cubicBezTo>
                <a:cubicBezTo>
                  <a:pt x="4165" y="12220"/>
                  <a:pt x="4249" y="12243"/>
                  <a:pt x="4359" y="12217"/>
                </a:cubicBezTo>
                <a:cubicBezTo>
                  <a:pt x="4449" y="12195"/>
                  <a:pt x="4632" y="12180"/>
                  <a:pt x="4764" y="12183"/>
                </a:cubicBezTo>
                <a:cubicBezTo>
                  <a:pt x="4896" y="12186"/>
                  <a:pt x="5042" y="12171"/>
                  <a:pt x="5088" y="12150"/>
                </a:cubicBezTo>
                <a:cubicBezTo>
                  <a:pt x="5205" y="12095"/>
                  <a:pt x="5461" y="12086"/>
                  <a:pt x="5501" y="12134"/>
                </a:cubicBezTo>
                <a:cubicBezTo>
                  <a:pt x="5519" y="12156"/>
                  <a:pt x="5715" y="12180"/>
                  <a:pt x="5935" y="12188"/>
                </a:cubicBezTo>
                <a:cubicBezTo>
                  <a:pt x="6279" y="12199"/>
                  <a:pt x="6343" y="12183"/>
                  <a:pt x="6381" y="12077"/>
                </a:cubicBezTo>
                <a:cubicBezTo>
                  <a:pt x="6436" y="11919"/>
                  <a:pt x="6343" y="11878"/>
                  <a:pt x="5993" y="11900"/>
                </a:cubicBezTo>
                <a:cubicBezTo>
                  <a:pt x="5839" y="11910"/>
                  <a:pt x="5693" y="11902"/>
                  <a:pt x="5667" y="11883"/>
                </a:cubicBezTo>
                <a:cubicBezTo>
                  <a:pt x="5641" y="11864"/>
                  <a:pt x="5483" y="11865"/>
                  <a:pt x="5316" y="11886"/>
                </a:cubicBezTo>
                <a:cubicBezTo>
                  <a:pt x="4972" y="11931"/>
                  <a:pt x="4797" y="11927"/>
                  <a:pt x="4429" y="11866"/>
                </a:cubicBezTo>
                <a:cubicBezTo>
                  <a:pt x="4351" y="11853"/>
                  <a:pt x="4282" y="11853"/>
                  <a:pt x="4225" y="11862"/>
                </a:cubicBezTo>
                <a:close/>
                <a:moveTo>
                  <a:pt x="5133" y="12395"/>
                </a:moveTo>
                <a:cubicBezTo>
                  <a:pt x="5096" y="12396"/>
                  <a:pt x="5057" y="12412"/>
                  <a:pt x="5009" y="12442"/>
                </a:cubicBezTo>
                <a:cubicBezTo>
                  <a:pt x="4940" y="12485"/>
                  <a:pt x="4761" y="12516"/>
                  <a:pt x="4612" y="12512"/>
                </a:cubicBezTo>
                <a:cubicBezTo>
                  <a:pt x="4377" y="12506"/>
                  <a:pt x="4340" y="12525"/>
                  <a:pt x="4340" y="12650"/>
                </a:cubicBezTo>
                <a:cubicBezTo>
                  <a:pt x="4340" y="12791"/>
                  <a:pt x="4358" y="12795"/>
                  <a:pt x="4953" y="12785"/>
                </a:cubicBezTo>
                <a:cubicBezTo>
                  <a:pt x="5556" y="12774"/>
                  <a:pt x="5566" y="12771"/>
                  <a:pt x="5589" y="12607"/>
                </a:cubicBezTo>
                <a:cubicBezTo>
                  <a:pt x="5614" y="12432"/>
                  <a:pt x="5510" y="12331"/>
                  <a:pt x="5419" y="12442"/>
                </a:cubicBezTo>
                <a:cubicBezTo>
                  <a:pt x="5381" y="12487"/>
                  <a:pt x="5329" y="12484"/>
                  <a:pt x="5249" y="12435"/>
                </a:cubicBezTo>
                <a:cubicBezTo>
                  <a:pt x="5205" y="12407"/>
                  <a:pt x="5170" y="12394"/>
                  <a:pt x="5133" y="12395"/>
                </a:cubicBezTo>
                <a:close/>
                <a:moveTo>
                  <a:pt x="6821" y="12399"/>
                </a:moveTo>
                <a:cubicBezTo>
                  <a:pt x="6798" y="12399"/>
                  <a:pt x="6771" y="12411"/>
                  <a:pt x="6739" y="12435"/>
                </a:cubicBezTo>
                <a:cubicBezTo>
                  <a:pt x="6690" y="12471"/>
                  <a:pt x="6524" y="12501"/>
                  <a:pt x="6368" y="12501"/>
                </a:cubicBezTo>
                <a:cubicBezTo>
                  <a:pt x="6213" y="12501"/>
                  <a:pt x="6019" y="12546"/>
                  <a:pt x="5937" y="12601"/>
                </a:cubicBezTo>
                <a:cubicBezTo>
                  <a:pt x="5781" y="12707"/>
                  <a:pt x="5729" y="12840"/>
                  <a:pt x="5869" y="12775"/>
                </a:cubicBezTo>
                <a:cubicBezTo>
                  <a:pt x="5913" y="12755"/>
                  <a:pt x="6013" y="12765"/>
                  <a:pt x="6092" y="12800"/>
                </a:cubicBezTo>
                <a:cubicBezTo>
                  <a:pt x="6259" y="12872"/>
                  <a:pt x="6266" y="12873"/>
                  <a:pt x="6480" y="12809"/>
                </a:cubicBezTo>
                <a:cubicBezTo>
                  <a:pt x="6571" y="12782"/>
                  <a:pt x="6686" y="12785"/>
                  <a:pt x="6741" y="12817"/>
                </a:cubicBezTo>
                <a:cubicBezTo>
                  <a:pt x="6803" y="12854"/>
                  <a:pt x="6890" y="12854"/>
                  <a:pt x="6981" y="12816"/>
                </a:cubicBezTo>
                <a:cubicBezTo>
                  <a:pt x="7070" y="12779"/>
                  <a:pt x="7197" y="12777"/>
                  <a:pt x="7321" y="12812"/>
                </a:cubicBezTo>
                <a:cubicBezTo>
                  <a:pt x="7430" y="12843"/>
                  <a:pt x="7561" y="12847"/>
                  <a:pt x="7611" y="12820"/>
                </a:cubicBezTo>
                <a:cubicBezTo>
                  <a:pt x="7694" y="12777"/>
                  <a:pt x="7883" y="12770"/>
                  <a:pt x="7988" y="12805"/>
                </a:cubicBezTo>
                <a:cubicBezTo>
                  <a:pt x="8011" y="12813"/>
                  <a:pt x="8146" y="12826"/>
                  <a:pt x="8291" y="12836"/>
                </a:cubicBezTo>
                <a:cubicBezTo>
                  <a:pt x="8574" y="12853"/>
                  <a:pt x="8696" y="12727"/>
                  <a:pt x="8604" y="12512"/>
                </a:cubicBezTo>
                <a:cubicBezTo>
                  <a:pt x="8565" y="12419"/>
                  <a:pt x="8470" y="12404"/>
                  <a:pt x="7990" y="12409"/>
                </a:cubicBezTo>
                <a:cubicBezTo>
                  <a:pt x="7678" y="12413"/>
                  <a:pt x="7397" y="12434"/>
                  <a:pt x="7366" y="12458"/>
                </a:cubicBezTo>
                <a:cubicBezTo>
                  <a:pt x="7277" y="12524"/>
                  <a:pt x="6944" y="12508"/>
                  <a:pt x="6883" y="12435"/>
                </a:cubicBezTo>
                <a:cubicBezTo>
                  <a:pt x="6864" y="12411"/>
                  <a:pt x="6844" y="12399"/>
                  <a:pt x="6821" y="12399"/>
                </a:cubicBezTo>
                <a:close/>
                <a:moveTo>
                  <a:pt x="3169" y="12501"/>
                </a:moveTo>
                <a:cubicBezTo>
                  <a:pt x="3060" y="12501"/>
                  <a:pt x="3017" y="12544"/>
                  <a:pt x="3017" y="12652"/>
                </a:cubicBezTo>
                <a:cubicBezTo>
                  <a:pt x="3017" y="12761"/>
                  <a:pt x="3060" y="12805"/>
                  <a:pt x="3169" y="12805"/>
                </a:cubicBezTo>
                <a:cubicBezTo>
                  <a:pt x="3277" y="12805"/>
                  <a:pt x="3322" y="12761"/>
                  <a:pt x="3322" y="12652"/>
                </a:cubicBezTo>
                <a:cubicBezTo>
                  <a:pt x="3322" y="12544"/>
                  <a:pt x="3277" y="12501"/>
                  <a:pt x="3169" y="12501"/>
                </a:cubicBezTo>
                <a:close/>
                <a:moveTo>
                  <a:pt x="3827" y="12513"/>
                </a:moveTo>
                <a:cubicBezTo>
                  <a:pt x="3744" y="12517"/>
                  <a:pt x="3668" y="12577"/>
                  <a:pt x="3668" y="12657"/>
                </a:cubicBezTo>
                <a:cubicBezTo>
                  <a:pt x="3668" y="12705"/>
                  <a:pt x="3719" y="12744"/>
                  <a:pt x="3782" y="12744"/>
                </a:cubicBezTo>
                <a:cubicBezTo>
                  <a:pt x="3920" y="12744"/>
                  <a:pt x="4017" y="12580"/>
                  <a:pt x="3909" y="12530"/>
                </a:cubicBezTo>
                <a:cubicBezTo>
                  <a:pt x="3882" y="12517"/>
                  <a:pt x="3854" y="12512"/>
                  <a:pt x="3827" y="12513"/>
                </a:cubicBezTo>
                <a:close/>
                <a:moveTo>
                  <a:pt x="4398" y="12989"/>
                </a:moveTo>
                <a:cubicBezTo>
                  <a:pt x="4309" y="12989"/>
                  <a:pt x="4291" y="13251"/>
                  <a:pt x="4376" y="13314"/>
                </a:cubicBezTo>
                <a:cubicBezTo>
                  <a:pt x="4406" y="13337"/>
                  <a:pt x="4468" y="13329"/>
                  <a:pt x="4512" y="13296"/>
                </a:cubicBezTo>
                <a:cubicBezTo>
                  <a:pt x="4566" y="13256"/>
                  <a:pt x="4631" y="13257"/>
                  <a:pt x="4703" y="13303"/>
                </a:cubicBezTo>
                <a:cubicBezTo>
                  <a:pt x="4764" y="13340"/>
                  <a:pt x="4833" y="13356"/>
                  <a:pt x="4857" y="13338"/>
                </a:cubicBezTo>
                <a:cubicBezTo>
                  <a:pt x="4911" y="13298"/>
                  <a:pt x="4505" y="12989"/>
                  <a:pt x="4398" y="12989"/>
                </a:cubicBezTo>
                <a:close/>
                <a:moveTo>
                  <a:pt x="7180" y="12993"/>
                </a:moveTo>
                <a:cubicBezTo>
                  <a:pt x="7134" y="12989"/>
                  <a:pt x="7079" y="13017"/>
                  <a:pt x="7012" y="13077"/>
                </a:cubicBezTo>
                <a:cubicBezTo>
                  <a:pt x="6926" y="13155"/>
                  <a:pt x="6890" y="13154"/>
                  <a:pt x="6717" y="13070"/>
                </a:cubicBezTo>
                <a:cubicBezTo>
                  <a:pt x="6566" y="12996"/>
                  <a:pt x="6494" y="12990"/>
                  <a:pt x="6407" y="13044"/>
                </a:cubicBezTo>
                <a:cubicBezTo>
                  <a:pt x="6226" y="13157"/>
                  <a:pt x="5959" y="13172"/>
                  <a:pt x="5886" y="13073"/>
                </a:cubicBezTo>
                <a:cubicBezTo>
                  <a:pt x="5832" y="13001"/>
                  <a:pt x="5770" y="12996"/>
                  <a:pt x="5591" y="13046"/>
                </a:cubicBezTo>
                <a:cubicBezTo>
                  <a:pt x="5467" y="13082"/>
                  <a:pt x="5337" y="13097"/>
                  <a:pt x="5302" y="13081"/>
                </a:cubicBezTo>
                <a:cubicBezTo>
                  <a:pt x="5267" y="13065"/>
                  <a:pt x="5173" y="13107"/>
                  <a:pt x="5093" y="13173"/>
                </a:cubicBezTo>
                <a:cubicBezTo>
                  <a:pt x="5013" y="13239"/>
                  <a:pt x="4961" y="13295"/>
                  <a:pt x="4979" y="13298"/>
                </a:cubicBezTo>
                <a:cubicBezTo>
                  <a:pt x="4998" y="13301"/>
                  <a:pt x="5096" y="13309"/>
                  <a:pt x="5197" y="13318"/>
                </a:cubicBezTo>
                <a:cubicBezTo>
                  <a:pt x="5298" y="13326"/>
                  <a:pt x="5401" y="13348"/>
                  <a:pt x="5426" y="13367"/>
                </a:cubicBezTo>
                <a:cubicBezTo>
                  <a:pt x="5481" y="13408"/>
                  <a:pt x="6091" y="13371"/>
                  <a:pt x="6201" y="13320"/>
                </a:cubicBezTo>
                <a:cubicBezTo>
                  <a:pt x="6242" y="13301"/>
                  <a:pt x="6321" y="13306"/>
                  <a:pt x="6376" y="13332"/>
                </a:cubicBezTo>
                <a:cubicBezTo>
                  <a:pt x="6431" y="13357"/>
                  <a:pt x="6651" y="13380"/>
                  <a:pt x="6865" y="13381"/>
                </a:cubicBezTo>
                <a:cubicBezTo>
                  <a:pt x="7274" y="13385"/>
                  <a:pt x="7382" y="13313"/>
                  <a:pt x="7292" y="13101"/>
                </a:cubicBezTo>
                <a:cubicBezTo>
                  <a:pt x="7263" y="13033"/>
                  <a:pt x="7226" y="12997"/>
                  <a:pt x="7180" y="12993"/>
                </a:cubicBezTo>
                <a:close/>
                <a:moveTo>
                  <a:pt x="3161" y="13110"/>
                </a:moveTo>
                <a:cubicBezTo>
                  <a:pt x="3070" y="13110"/>
                  <a:pt x="3017" y="13155"/>
                  <a:pt x="3017" y="13232"/>
                </a:cubicBezTo>
                <a:cubicBezTo>
                  <a:pt x="3017" y="13312"/>
                  <a:pt x="3070" y="13354"/>
                  <a:pt x="3173" y="13354"/>
                </a:cubicBezTo>
                <a:cubicBezTo>
                  <a:pt x="3281" y="13354"/>
                  <a:pt x="3328" y="13315"/>
                  <a:pt x="3319" y="13232"/>
                </a:cubicBezTo>
                <a:cubicBezTo>
                  <a:pt x="3312" y="13159"/>
                  <a:pt x="3248" y="13110"/>
                  <a:pt x="3161" y="13110"/>
                </a:cubicBezTo>
                <a:close/>
                <a:moveTo>
                  <a:pt x="3811" y="13122"/>
                </a:moveTo>
                <a:cubicBezTo>
                  <a:pt x="3722" y="13109"/>
                  <a:pt x="3668" y="13139"/>
                  <a:pt x="3668" y="13202"/>
                </a:cubicBezTo>
                <a:cubicBezTo>
                  <a:pt x="3668" y="13260"/>
                  <a:pt x="3720" y="13293"/>
                  <a:pt x="3794" y="13282"/>
                </a:cubicBezTo>
                <a:cubicBezTo>
                  <a:pt x="3971" y="13254"/>
                  <a:pt x="3983" y="13147"/>
                  <a:pt x="3811" y="13122"/>
                </a:cubicBezTo>
                <a:close/>
                <a:moveTo>
                  <a:pt x="3443" y="13615"/>
                </a:moveTo>
                <a:cubicBezTo>
                  <a:pt x="3274" y="13622"/>
                  <a:pt x="3138" y="13660"/>
                  <a:pt x="3138" y="13699"/>
                </a:cubicBezTo>
                <a:cubicBezTo>
                  <a:pt x="3138" y="13738"/>
                  <a:pt x="3111" y="13791"/>
                  <a:pt x="3077" y="13816"/>
                </a:cubicBezTo>
                <a:cubicBezTo>
                  <a:pt x="3043" y="13841"/>
                  <a:pt x="3017" y="13882"/>
                  <a:pt x="3017" y="13906"/>
                </a:cubicBezTo>
                <a:cubicBezTo>
                  <a:pt x="3017" y="13931"/>
                  <a:pt x="3144" y="13950"/>
                  <a:pt x="3302" y="13950"/>
                </a:cubicBezTo>
                <a:cubicBezTo>
                  <a:pt x="3497" y="13950"/>
                  <a:pt x="3615" y="13915"/>
                  <a:pt x="3670" y="13839"/>
                </a:cubicBezTo>
                <a:cubicBezTo>
                  <a:pt x="3807" y="13648"/>
                  <a:pt x="3759" y="13602"/>
                  <a:pt x="3443" y="13615"/>
                </a:cubicBezTo>
                <a:close/>
                <a:moveTo>
                  <a:pt x="9832" y="14171"/>
                </a:moveTo>
                <a:cubicBezTo>
                  <a:pt x="9809" y="14170"/>
                  <a:pt x="9782" y="14177"/>
                  <a:pt x="9756" y="14189"/>
                </a:cubicBezTo>
                <a:cubicBezTo>
                  <a:pt x="9669" y="14230"/>
                  <a:pt x="9523" y="14246"/>
                  <a:pt x="8885" y="14288"/>
                </a:cubicBezTo>
                <a:cubicBezTo>
                  <a:pt x="8773" y="14295"/>
                  <a:pt x="8631" y="14274"/>
                  <a:pt x="8570" y="14241"/>
                </a:cubicBezTo>
                <a:cubicBezTo>
                  <a:pt x="8360" y="14127"/>
                  <a:pt x="8191" y="14149"/>
                  <a:pt x="8005" y="14314"/>
                </a:cubicBezTo>
                <a:cubicBezTo>
                  <a:pt x="7825" y="14475"/>
                  <a:pt x="7816" y="14477"/>
                  <a:pt x="7701" y="14364"/>
                </a:cubicBezTo>
                <a:cubicBezTo>
                  <a:pt x="7605" y="14269"/>
                  <a:pt x="7473" y="14246"/>
                  <a:pt x="6991" y="14241"/>
                </a:cubicBezTo>
                <a:cubicBezTo>
                  <a:pt x="6665" y="14238"/>
                  <a:pt x="6359" y="14216"/>
                  <a:pt x="6312" y="14194"/>
                </a:cubicBezTo>
                <a:cubicBezTo>
                  <a:pt x="6196" y="14138"/>
                  <a:pt x="6017" y="14229"/>
                  <a:pt x="6047" y="14328"/>
                </a:cubicBezTo>
                <a:cubicBezTo>
                  <a:pt x="6061" y="14372"/>
                  <a:pt x="5982" y="14426"/>
                  <a:pt x="5870" y="14447"/>
                </a:cubicBezTo>
                <a:cubicBezTo>
                  <a:pt x="5759" y="14469"/>
                  <a:pt x="5706" y="14504"/>
                  <a:pt x="5754" y="14526"/>
                </a:cubicBezTo>
                <a:cubicBezTo>
                  <a:pt x="5801" y="14548"/>
                  <a:pt x="5939" y="14527"/>
                  <a:pt x="6061" y="14480"/>
                </a:cubicBezTo>
                <a:cubicBezTo>
                  <a:pt x="6246" y="14408"/>
                  <a:pt x="6291" y="14407"/>
                  <a:pt x="6326" y="14475"/>
                </a:cubicBezTo>
                <a:cubicBezTo>
                  <a:pt x="6352" y="14525"/>
                  <a:pt x="6500" y="14559"/>
                  <a:pt x="6697" y="14561"/>
                </a:cubicBezTo>
                <a:cubicBezTo>
                  <a:pt x="6879" y="14563"/>
                  <a:pt x="7047" y="14580"/>
                  <a:pt x="7071" y="14598"/>
                </a:cubicBezTo>
                <a:cubicBezTo>
                  <a:pt x="7096" y="14616"/>
                  <a:pt x="7204" y="14614"/>
                  <a:pt x="7313" y="14594"/>
                </a:cubicBezTo>
                <a:cubicBezTo>
                  <a:pt x="7422" y="14573"/>
                  <a:pt x="7665" y="14553"/>
                  <a:pt x="7852" y="14548"/>
                </a:cubicBezTo>
                <a:cubicBezTo>
                  <a:pt x="8039" y="14543"/>
                  <a:pt x="8235" y="14519"/>
                  <a:pt x="8288" y="14494"/>
                </a:cubicBezTo>
                <a:cubicBezTo>
                  <a:pt x="8341" y="14469"/>
                  <a:pt x="8405" y="14474"/>
                  <a:pt x="8431" y="14504"/>
                </a:cubicBezTo>
                <a:cubicBezTo>
                  <a:pt x="8456" y="14535"/>
                  <a:pt x="8756" y="14556"/>
                  <a:pt x="9096" y="14551"/>
                </a:cubicBezTo>
                <a:cubicBezTo>
                  <a:pt x="9437" y="14546"/>
                  <a:pt x="9739" y="14569"/>
                  <a:pt x="9768" y="14603"/>
                </a:cubicBezTo>
                <a:cubicBezTo>
                  <a:pt x="9824" y="14667"/>
                  <a:pt x="9933" y="14270"/>
                  <a:pt x="9881" y="14190"/>
                </a:cubicBezTo>
                <a:cubicBezTo>
                  <a:pt x="9873" y="14177"/>
                  <a:pt x="9855" y="14171"/>
                  <a:pt x="9832" y="14171"/>
                </a:cubicBezTo>
                <a:close/>
                <a:moveTo>
                  <a:pt x="5501" y="14175"/>
                </a:moveTo>
                <a:cubicBezTo>
                  <a:pt x="5476" y="14179"/>
                  <a:pt x="5445" y="14191"/>
                  <a:pt x="5409" y="14213"/>
                </a:cubicBezTo>
                <a:cubicBezTo>
                  <a:pt x="5321" y="14268"/>
                  <a:pt x="5267" y="14270"/>
                  <a:pt x="5198" y="14218"/>
                </a:cubicBezTo>
                <a:cubicBezTo>
                  <a:pt x="5129" y="14167"/>
                  <a:pt x="5078" y="14166"/>
                  <a:pt x="4995" y="14218"/>
                </a:cubicBezTo>
                <a:cubicBezTo>
                  <a:pt x="4934" y="14256"/>
                  <a:pt x="4756" y="14284"/>
                  <a:pt x="4601" y="14279"/>
                </a:cubicBezTo>
                <a:cubicBezTo>
                  <a:pt x="4355" y="14273"/>
                  <a:pt x="4320" y="14290"/>
                  <a:pt x="4320" y="14417"/>
                </a:cubicBezTo>
                <a:cubicBezTo>
                  <a:pt x="4320" y="14559"/>
                  <a:pt x="4336" y="14563"/>
                  <a:pt x="4945" y="14552"/>
                </a:cubicBezTo>
                <a:cubicBezTo>
                  <a:pt x="5548" y="14541"/>
                  <a:pt x="5570" y="14535"/>
                  <a:pt x="5586" y="14388"/>
                </a:cubicBezTo>
                <a:cubicBezTo>
                  <a:pt x="5603" y="14234"/>
                  <a:pt x="5576" y="14164"/>
                  <a:pt x="5501" y="14175"/>
                </a:cubicBezTo>
                <a:close/>
                <a:moveTo>
                  <a:pt x="10339" y="14227"/>
                </a:moveTo>
                <a:cubicBezTo>
                  <a:pt x="10143" y="14227"/>
                  <a:pt x="10108" y="14251"/>
                  <a:pt x="10108" y="14384"/>
                </a:cubicBezTo>
                <a:cubicBezTo>
                  <a:pt x="10108" y="14516"/>
                  <a:pt x="10145" y="14543"/>
                  <a:pt x="10345" y="14548"/>
                </a:cubicBezTo>
                <a:cubicBezTo>
                  <a:pt x="10553" y="14554"/>
                  <a:pt x="10584" y="14533"/>
                  <a:pt x="10578" y="14391"/>
                </a:cubicBezTo>
                <a:cubicBezTo>
                  <a:pt x="10573" y="14252"/>
                  <a:pt x="10536" y="14227"/>
                  <a:pt x="10339" y="14227"/>
                </a:cubicBezTo>
                <a:close/>
                <a:moveTo>
                  <a:pt x="3169" y="14268"/>
                </a:moveTo>
                <a:cubicBezTo>
                  <a:pt x="3060" y="14268"/>
                  <a:pt x="3017" y="14311"/>
                  <a:pt x="3017" y="14420"/>
                </a:cubicBezTo>
                <a:cubicBezTo>
                  <a:pt x="3017" y="14528"/>
                  <a:pt x="3060" y="14573"/>
                  <a:pt x="3169" y="14573"/>
                </a:cubicBezTo>
                <a:cubicBezTo>
                  <a:pt x="3277" y="14573"/>
                  <a:pt x="3322" y="14528"/>
                  <a:pt x="3322" y="14420"/>
                </a:cubicBezTo>
                <a:cubicBezTo>
                  <a:pt x="3322" y="14311"/>
                  <a:pt x="3277" y="14268"/>
                  <a:pt x="3169" y="14268"/>
                </a:cubicBezTo>
                <a:close/>
                <a:moveTo>
                  <a:pt x="3827" y="14281"/>
                </a:moveTo>
                <a:cubicBezTo>
                  <a:pt x="3744" y="14285"/>
                  <a:pt x="3668" y="14344"/>
                  <a:pt x="3668" y="14423"/>
                </a:cubicBezTo>
                <a:cubicBezTo>
                  <a:pt x="3668" y="14471"/>
                  <a:pt x="3719" y="14511"/>
                  <a:pt x="3782" y="14511"/>
                </a:cubicBezTo>
                <a:cubicBezTo>
                  <a:pt x="3920" y="14511"/>
                  <a:pt x="4017" y="14347"/>
                  <a:pt x="3909" y="14297"/>
                </a:cubicBezTo>
                <a:cubicBezTo>
                  <a:pt x="3882" y="14284"/>
                  <a:pt x="3854" y="14279"/>
                  <a:pt x="3827" y="14281"/>
                </a:cubicBezTo>
                <a:close/>
                <a:moveTo>
                  <a:pt x="4533" y="14768"/>
                </a:moveTo>
                <a:cubicBezTo>
                  <a:pt x="4475" y="14737"/>
                  <a:pt x="4356" y="14825"/>
                  <a:pt x="4336" y="14957"/>
                </a:cubicBezTo>
                <a:cubicBezTo>
                  <a:pt x="4310" y="15119"/>
                  <a:pt x="4425" y="15180"/>
                  <a:pt x="4526" y="15057"/>
                </a:cubicBezTo>
                <a:cubicBezTo>
                  <a:pt x="4563" y="15013"/>
                  <a:pt x="4614" y="15014"/>
                  <a:pt x="4691" y="15062"/>
                </a:cubicBezTo>
                <a:cubicBezTo>
                  <a:pt x="4752" y="15100"/>
                  <a:pt x="4842" y="15112"/>
                  <a:pt x="4891" y="15089"/>
                </a:cubicBezTo>
                <a:cubicBezTo>
                  <a:pt x="4940" y="15067"/>
                  <a:pt x="5023" y="15073"/>
                  <a:pt x="5077" y="15101"/>
                </a:cubicBezTo>
                <a:cubicBezTo>
                  <a:pt x="5164" y="15147"/>
                  <a:pt x="5343" y="15158"/>
                  <a:pt x="5461" y="15123"/>
                </a:cubicBezTo>
                <a:cubicBezTo>
                  <a:pt x="5593" y="15084"/>
                  <a:pt x="6005" y="15087"/>
                  <a:pt x="6077" y="15128"/>
                </a:cubicBezTo>
                <a:cubicBezTo>
                  <a:pt x="6123" y="15154"/>
                  <a:pt x="6555" y="15169"/>
                  <a:pt x="7037" y="15161"/>
                </a:cubicBezTo>
                <a:cubicBezTo>
                  <a:pt x="7519" y="15154"/>
                  <a:pt x="7957" y="15168"/>
                  <a:pt x="8012" y="15194"/>
                </a:cubicBezTo>
                <a:cubicBezTo>
                  <a:pt x="8169" y="15269"/>
                  <a:pt x="8232" y="15251"/>
                  <a:pt x="8232" y="15131"/>
                </a:cubicBezTo>
                <a:cubicBezTo>
                  <a:pt x="8232" y="15069"/>
                  <a:pt x="8133" y="14985"/>
                  <a:pt x="8008" y="14941"/>
                </a:cubicBezTo>
                <a:cubicBezTo>
                  <a:pt x="7885" y="14898"/>
                  <a:pt x="7716" y="14837"/>
                  <a:pt x="7634" y="14806"/>
                </a:cubicBezTo>
                <a:cubicBezTo>
                  <a:pt x="7541" y="14769"/>
                  <a:pt x="7451" y="14770"/>
                  <a:pt x="7391" y="14807"/>
                </a:cubicBezTo>
                <a:cubicBezTo>
                  <a:pt x="7272" y="14880"/>
                  <a:pt x="6714" y="14919"/>
                  <a:pt x="6635" y="14860"/>
                </a:cubicBezTo>
                <a:cubicBezTo>
                  <a:pt x="6603" y="14836"/>
                  <a:pt x="6533" y="14844"/>
                  <a:pt x="6480" y="14877"/>
                </a:cubicBezTo>
                <a:cubicBezTo>
                  <a:pt x="6414" y="14918"/>
                  <a:pt x="6299" y="14906"/>
                  <a:pt x="6123" y="14840"/>
                </a:cubicBezTo>
                <a:cubicBezTo>
                  <a:pt x="5950" y="14776"/>
                  <a:pt x="5829" y="14764"/>
                  <a:pt x="5763" y="14803"/>
                </a:cubicBezTo>
                <a:cubicBezTo>
                  <a:pt x="5709" y="14836"/>
                  <a:pt x="5555" y="14857"/>
                  <a:pt x="5420" y="14851"/>
                </a:cubicBezTo>
                <a:cubicBezTo>
                  <a:pt x="5286" y="14845"/>
                  <a:pt x="5090" y="14878"/>
                  <a:pt x="4986" y="14924"/>
                </a:cubicBezTo>
                <a:cubicBezTo>
                  <a:pt x="4764" y="15021"/>
                  <a:pt x="4565" y="14983"/>
                  <a:pt x="4565" y="14843"/>
                </a:cubicBezTo>
                <a:cubicBezTo>
                  <a:pt x="4565" y="14802"/>
                  <a:pt x="4552" y="14779"/>
                  <a:pt x="4533" y="14768"/>
                </a:cubicBezTo>
                <a:close/>
                <a:moveTo>
                  <a:pt x="9119" y="14770"/>
                </a:moveTo>
                <a:cubicBezTo>
                  <a:pt x="9090" y="14772"/>
                  <a:pt x="9059" y="14783"/>
                  <a:pt x="9031" y="14804"/>
                </a:cubicBezTo>
                <a:cubicBezTo>
                  <a:pt x="8985" y="14839"/>
                  <a:pt x="8902" y="14855"/>
                  <a:pt x="8848" y="14839"/>
                </a:cubicBezTo>
                <a:cubicBezTo>
                  <a:pt x="8750" y="14811"/>
                  <a:pt x="8706" y="14958"/>
                  <a:pt x="8767" y="15106"/>
                </a:cubicBezTo>
                <a:cubicBezTo>
                  <a:pt x="8833" y="15265"/>
                  <a:pt x="9292" y="15118"/>
                  <a:pt x="9292" y="14938"/>
                </a:cubicBezTo>
                <a:cubicBezTo>
                  <a:pt x="9292" y="14831"/>
                  <a:pt x="9209" y="14762"/>
                  <a:pt x="9119" y="14770"/>
                </a:cubicBezTo>
                <a:close/>
                <a:moveTo>
                  <a:pt x="3161" y="14876"/>
                </a:moveTo>
                <a:cubicBezTo>
                  <a:pt x="3058" y="14876"/>
                  <a:pt x="3017" y="14923"/>
                  <a:pt x="3017" y="15036"/>
                </a:cubicBezTo>
                <a:cubicBezTo>
                  <a:pt x="3017" y="15163"/>
                  <a:pt x="3038" y="15183"/>
                  <a:pt x="3125" y="15129"/>
                </a:cubicBezTo>
                <a:cubicBezTo>
                  <a:pt x="3185" y="15092"/>
                  <a:pt x="3251" y="15072"/>
                  <a:pt x="3271" y="15087"/>
                </a:cubicBezTo>
                <a:cubicBezTo>
                  <a:pt x="3291" y="15102"/>
                  <a:pt x="3307" y="15061"/>
                  <a:pt x="3307" y="14996"/>
                </a:cubicBezTo>
                <a:cubicBezTo>
                  <a:pt x="3307" y="14922"/>
                  <a:pt x="3251" y="14876"/>
                  <a:pt x="3161" y="14876"/>
                </a:cubicBezTo>
                <a:close/>
                <a:moveTo>
                  <a:pt x="3764" y="14881"/>
                </a:moveTo>
                <a:cubicBezTo>
                  <a:pt x="3680" y="14883"/>
                  <a:pt x="3650" y="14937"/>
                  <a:pt x="3696" y="15027"/>
                </a:cubicBezTo>
                <a:cubicBezTo>
                  <a:pt x="3758" y="15147"/>
                  <a:pt x="3881" y="15147"/>
                  <a:pt x="3943" y="15027"/>
                </a:cubicBezTo>
                <a:cubicBezTo>
                  <a:pt x="3971" y="14973"/>
                  <a:pt x="3939" y="14918"/>
                  <a:pt x="3867" y="14897"/>
                </a:cubicBezTo>
                <a:cubicBezTo>
                  <a:pt x="3827" y="14886"/>
                  <a:pt x="3793" y="14880"/>
                  <a:pt x="3764" y="14881"/>
                </a:cubicBezTo>
                <a:close/>
                <a:moveTo>
                  <a:pt x="3828" y="15384"/>
                </a:moveTo>
                <a:cubicBezTo>
                  <a:pt x="3793" y="15385"/>
                  <a:pt x="3757" y="15392"/>
                  <a:pt x="3729" y="15405"/>
                </a:cubicBezTo>
                <a:cubicBezTo>
                  <a:pt x="3673" y="15431"/>
                  <a:pt x="3499" y="15452"/>
                  <a:pt x="3342" y="15453"/>
                </a:cubicBezTo>
                <a:cubicBezTo>
                  <a:pt x="3115" y="15455"/>
                  <a:pt x="3052" y="15482"/>
                  <a:pt x="3032" y="15584"/>
                </a:cubicBezTo>
                <a:cubicBezTo>
                  <a:pt x="3008" y="15710"/>
                  <a:pt x="3034" y="15714"/>
                  <a:pt x="3989" y="15709"/>
                </a:cubicBezTo>
                <a:cubicBezTo>
                  <a:pt x="4946" y="15705"/>
                  <a:pt x="4972" y="15701"/>
                  <a:pt x="4972" y="15570"/>
                </a:cubicBezTo>
                <a:cubicBezTo>
                  <a:pt x="4972" y="15447"/>
                  <a:pt x="4934" y="15437"/>
                  <a:pt x="4494" y="15439"/>
                </a:cubicBezTo>
                <a:cubicBezTo>
                  <a:pt x="4231" y="15441"/>
                  <a:pt x="3973" y="15422"/>
                  <a:pt x="3923" y="15399"/>
                </a:cubicBezTo>
                <a:cubicBezTo>
                  <a:pt x="3897" y="15387"/>
                  <a:pt x="3863" y="15383"/>
                  <a:pt x="3828" y="15384"/>
                </a:cubicBezTo>
                <a:close/>
                <a:moveTo>
                  <a:pt x="5450" y="15443"/>
                </a:moveTo>
                <a:cubicBezTo>
                  <a:pt x="5354" y="15432"/>
                  <a:pt x="5319" y="15470"/>
                  <a:pt x="5327" y="15579"/>
                </a:cubicBezTo>
                <a:cubicBezTo>
                  <a:pt x="5340" y="15744"/>
                  <a:pt x="5623" y="15801"/>
                  <a:pt x="5623" y="15639"/>
                </a:cubicBezTo>
                <a:cubicBezTo>
                  <a:pt x="5623" y="15495"/>
                  <a:pt x="5593" y="15459"/>
                  <a:pt x="5450" y="15443"/>
                </a:cubicBezTo>
                <a:close/>
                <a:moveTo>
                  <a:pt x="2585" y="17134"/>
                </a:moveTo>
                <a:cubicBezTo>
                  <a:pt x="2552" y="17136"/>
                  <a:pt x="2511" y="17147"/>
                  <a:pt x="2463" y="17170"/>
                </a:cubicBezTo>
                <a:cubicBezTo>
                  <a:pt x="2384" y="17205"/>
                  <a:pt x="2226" y="17213"/>
                  <a:pt x="2103" y="17188"/>
                </a:cubicBezTo>
                <a:cubicBezTo>
                  <a:pt x="1838" y="17134"/>
                  <a:pt x="1580" y="17251"/>
                  <a:pt x="1653" y="17392"/>
                </a:cubicBezTo>
                <a:cubicBezTo>
                  <a:pt x="1689" y="17463"/>
                  <a:pt x="1809" y="17486"/>
                  <a:pt x="2109" y="17481"/>
                </a:cubicBezTo>
                <a:cubicBezTo>
                  <a:pt x="2446" y="17476"/>
                  <a:pt x="2533" y="17450"/>
                  <a:pt x="2616" y="17333"/>
                </a:cubicBezTo>
                <a:cubicBezTo>
                  <a:pt x="2706" y="17207"/>
                  <a:pt x="2684" y="17128"/>
                  <a:pt x="2585" y="17134"/>
                </a:cubicBezTo>
                <a:close/>
                <a:moveTo>
                  <a:pt x="6896" y="17134"/>
                </a:moveTo>
                <a:cubicBezTo>
                  <a:pt x="6834" y="17128"/>
                  <a:pt x="6761" y="17148"/>
                  <a:pt x="6722" y="17195"/>
                </a:cubicBezTo>
                <a:cubicBezTo>
                  <a:pt x="6686" y="17239"/>
                  <a:pt x="6634" y="17237"/>
                  <a:pt x="6558" y="17189"/>
                </a:cubicBezTo>
                <a:cubicBezTo>
                  <a:pt x="6496" y="17151"/>
                  <a:pt x="6405" y="17140"/>
                  <a:pt x="6353" y="17164"/>
                </a:cubicBezTo>
                <a:cubicBezTo>
                  <a:pt x="6217" y="17227"/>
                  <a:pt x="5355" y="17242"/>
                  <a:pt x="5251" y="17184"/>
                </a:cubicBezTo>
                <a:cubicBezTo>
                  <a:pt x="5203" y="17156"/>
                  <a:pt x="5047" y="17159"/>
                  <a:pt x="4905" y="17189"/>
                </a:cubicBezTo>
                <a:cubicBezTo>
                  <a:pt x="4761" y="17220"/>
                  <a:pt x="4628" y="17221"/>
                  <a:pt x="4604" y="17192"/>
                </a:cubicBezTo>
                <a:cubicBezTo>
                  <a:pt x="4567" y="17147"/>
                  <a:pt x="4202" y="17148"/>
                  <a:pt x="4075" y="17193"/>
                </a:cubicBezTo>
                <a:cubicBezTo>
                  <a:pt x="4052" y="17201"/>
                  <a:pt x="3815" y="17211"/>
                  <a:pt x="3546" y="17215"/>
                </a:cubicBezTo>
                <a:lnTo>
                  <a:pt x="3057" y="17223"/>
                </a:lnTo>
                <a:lnTo>
                  <a:pt x="3031" y="17421"/>
                </a:lnTo>
                <a:cubicBezTo>
                  <a:pt x="3001" y="17651"/>
                  <a:pt x="2995" y="17648"/>
                  <a:pt x="3327" y="17524"/>
                </a:cubicBezTo>
                <a:cubicBezTo>
                  <a:pt x="3512" y="17455"/>
                  <a:pt x="3622" y="17446"/>
                  <a:pt x="3735" y="17492"/>
                </a:cubicBezTo>
                <a:cubicBezTo>
                  <a:pt x="3820" y="17526"/>
                  <a:pt x="3909" y="17539"/>
                  <a:pt x="3931" y="17523"/>
                </a:cubicBezTo>
                <a:cubicBezTo>
                  <a:pt x="3952" y="17507"/>
                  <a:pt x="4107" y="17489"/>
                  <a:pt x="4272" y="17485"/>
                </a:cubicBezTo>
                <a:cubicBezTo>
                  <a:pt x="4437" y="17480"/>
                  <a:pt x="4591" y="17453"/>
                  <a:pt x="4615" y="17425"/>
                </a:cubicBezTo>
                <a:cubicBezTo>
                  <a:pt x="4638" y="17396"/>
                  <a:pt x="4699" y="17392"/>
                  <a:pt x="4750" y="17415"/>
                </a:cubicBezTo>
                <a:cubicBezTo>
                  <a:pt x="4848" y="17461"/>
                  <a:pt x="5258" y="17514"/>
                  <a:pt x="5461" y="17507"/>
                </a:cubicBezTo>
                <a:cubicBezTo>
                  <a:pt x="6860" y="17459"/>
                  <a:pt x="7023" y="17465"/>
                  <a:pt x="7091" y="17556"/>
                </a:cubicBezTo>
                <a:cubicBezTo>
                  <a:pt x="7152" y="17637"/>
                  <a:pt x="7169" y="17633"/>
                  <a:pt x="7220" y="17535"/>
                </a:cubicBezTo>
                <a:cubicBezTo>
                  <a:pt x="7260" y="17458"/>
                  <a:pt x="7235" y="17402"/>
                  <a:pt x="7144" y="17364"/>
                </a:cubicBezTo>
                <a:cubicBezTo>
                  <a:pt x="7070" y="17333"/>
                  <a:pt x="7009" y="17268"/>
                  <a:pt x="7009" y="17219"/>
                </a:cubicBezTo>
                <a:cubicBezTo>
                  <a:pt x="7009" y="17169"/>
                  <a:pt x="6958" y="17139"/>
                  <a:pt x="6896" y="17134"/>
                </a:cubicBezTo>
                <a:close/>
                <a:moveTo>
                  <a:pt x="8075" y="17168"/>
                </a:moveTo>
                <a:cubicBezTo>
                  <a:pt x="8047" y="17171"/>
                  <a:pt x="8021" y="17177"/>
                  <a:pt x="7998" y="17186"/>
                </a:cubicBezTo>
                <a:cubicBezTo>
                  <a:pt x="7925" y="17214"/>
                  <a:pt x="7825" y="17225"/>
                  <a:pt x="7774" y="17211"/>
                </a:cubicBezTo>
                <a:cubicBezTo>
                  <a:pt x="7722" y="17197"/>
                  <a:pt x="7683" y="17252"/>
                  <a:pt x="7683" y="17339"/>
                </a:cubicBezTo>
                <a:cubicBezTo>
                  <a:pt x="7683" y="17455"/>
                  <a:pt x="7732" y="17496"/>
                  <a:pt x="7897" y="17515"/>
                </a:cubicBezTo>
                <a:cubicBezTo>
                  <a:pt x="8014" y="17529"/>
                  <a:pt x="8136" y="17544"/>
                  <a:pt x="8167" y="17549"/>
                </a:cubicBezTo>
                <a:cubicBezTo>
                  <a:pt x="8198" y="17554"/>
                  <a:pt x="8244" y="17532"/>
                  <a:pt x="8271" y="17500"/>
                </a:cubicBezTo>
                <a:cubicBezTo>
                  <a:pt x="8297" y="17468"/>
                  <a:pt x="8372" y="17457"/>
                  <a:pt x="8438" y="17476"/>
                </a:cubicBezTo>
                <a:cubicBezTo>
                  <a:pt x="8517" y="17498"/>
                  <a:pt x="8558" y="17471"/>
                  <a:pt x="8558" y="17397"/>
                </a:cubicBezTo>
                <a:cubicBezTo>
                  <a:pt x="8557" y="17275"/>
                  <a:pt x="8270" y="17150"/>
                  <a:pt x="8075" y="17168"/>
                </a:cubicBezTo>
                <a:close/>
                <a:moveTo>
                  <a:pt x="4253" y="17748"/>
                </a:moveTo>
                <a:cubicBezTo>
                  <a:pt x="4215" y="17730"/>
                  <a:pt x="4166" y="17757"/>
                  <a:pt x="4124" y="17838"/>
                </a:cubicBezTo>
                <a:cubicBezTo>
                  <a:pt x="4090" y="17906"/>
                  <a:pt x="4042" y="17919"/>
                  <a:pt x="3972" y="17879"/>
                </a:cubicBezTo>
                <a:cubicBezTo>
                  <a:pt x="3917" y="17847"/>
                  <a:pt x="3679" y="17818"/>
                  <a:pt x="3443" y="17815"/>
                </a:cubicBezTo>
                <a:cubicBezTo>
                  <a:pt x="3022" y="17811"/>
                  <a:pt x="3017" y="17813"/>
                  <a:pt x="3017" y="17991"/>
                </a:cubicBezTo>
                <a:cubicBezTo>
                  <a:pt x="3017" y="18138"/>
                  <a:pt x="3041" y="18163"/>
                  <a:pt x="3144" y="18120"/>
                </a:cubicBezTo>
                <a:cubicBezTo>
                  <a:pt x="3214" y="18091"/>
                  <a:pt x="3507" y="18077"/>
                  <a:pt x="3796" y="18091"/>
                </a:cubicBezTo>
                <a:lnTo>
                  <a:pt x="4320" y="18115"/>
                </a:lnTo>
                <a:lnTo>
                  <a:pt x="4320" y="17927"/>
                </a:lnTo>
                <a:cubicBezTo>
                  <a:pt x="4320" y="17827"/>
                  <a:pt x="4292" y="17765"/>
                  <a:pt x="4253" y="17748"/>
                </a:cubicBezTo>
                <a:close/>
                <a:moveTo>
                  <a:pt x="6542" y="17758"/>
                </a:moveTo>
                <a:cubicBezTo>
                  <a:pt x="6501" y="17748"/>
                  <a:pt x="6464" y="17760"/>
                  <a:pt x="6413" y="17792"/>
                </a:cubicBezTo>
                <a:cubicBezTo>
                  <a:pt x="6329" y="17844"/>
                  <a:pt x="6273" y="17848"/>
                  <a:pt x="6236" y="17803"/>
                </a:cubicBezTo>
                <a:cubicBezTo>
                  <a:pt x="6207" y="17768"/>
                  <a:pt x="6141" y="17759"/>
                  <a:pt x="6089" y="17783"/>
                </a:cubicBezTo>
                <a:cubicBezTo>
                  <a:pt x="6037" y="17807"/>
                  <a:pt x="5856" y="17827"/>
                  <a:pt x="5687" y="17829"/>
                </a:cubicBezTo>
                <a:cubicBezTo>
                  <a:pt x="5518" y="17831"/>
                  <a:pt x="5380" y="17853"/>
                  <a:pt x="5380" y="17878"/>
                </a:cubicBezTo>
                <a:cubicBezTo>
                  <a:pt x="5380" y="17903"/>
                  <a:pt x="5380" y="17962"/>
                  <a:pt x="5380" y="18010"/>
                </a:cubicBezTo>
                <a:cubicBezTo>
                  <a:pt x="5380" y="18078"/>
                  <a:pt x="5499" y="18095"/>
                  <a:pt x="5929" y="18086"/>
                </a:cubicBezTo>
                <a:cubicBezTo>
                  <a:pt x="6232" y="18080"/>
                  <a:pt x="6523" y="18054"/>
                  <a:pt x="6576" y="18028"/>
                </a:cubicBezTo>
                <a:cubicBezTo>
                  <a:pt x="6629" y="18003"/>
                  <a:pt x="6692" y="18006"/>
                  <a:pt x="6716" y="18035"/>
                </a:cubicBezTo>
                <a:cubicBezTo>
                  <a:pt x="6740" y="18065"/>
                  <a:pt x="7352" y="18085"/>
                  <a:pt x="8075" y="18082"/>
                </a:cubicBezTo>
                <a:cubicBezTo>
                  <a:pt x="8798" y="18078"/>
                  <a:pt x="9405" y="18095"/>
                  <a:pt x="9425" y="18119"/>
                </a:cubicBezTo>
                <a:cubicBezTo>
                  <a:pt x="9445" y="18143"/>
                  <a:pt x="9542" y="18140"/>
                  <a:pt x="9641" y="18114"/>
                </a:cubicBezTo>
                <a:cubicBezTo>
                  <a:pt x="9740" y="18088"/>
                  <a:pt x="9923" y="18074"/>
                  <a:pt x="10046" y="18083"/>
                </a:cubicBezTo>
                <a:cubicBezTo>
                  <a:pt x="10245" y="18097"/>
                  <a:pt x="10271" y="18079"/>
                  <a:pt x="10271" y="17916"/>
                </a:cubicBezTo>
                <a:cubicBezTo>
                  <a:pt x="10271" y="17753"/>
                  <a:pt x="10249" y="17737"/>
                  <a:pt x="10086" y="17777"/>
                </a:cubicBezTo>
                <a:cubicBezTo>
                  <a:pt x="9985" y="17802"/>
                  <a:pt x="9830" y="17814"/>
                  <a:pt x="9740" y="17805"/>
                </a:cubicBezTo>
                <a:cubicBezTo>
                  <a:pt x="9651" y="17795"/>
                  <a:pt x="9467" y="17789"/>
                  <a:pt x="9332" y="17791"/>
                </a:cubicBezTo>
                <a:cubicBezTo>
                  <a:pt x="8326" y="17807"/>
                  <a:pt x="7432" y="17802"/>
                  <a:pt x="7295" y="17780"/>
                </a:cubicBezTo>
                <a:cubicBezTo>
                  <a:pt x="7196" y="17765"/>
                  <a:pt x="7076" y="17806"/>
                  <a:pt x="6989" y="17885"/>
                </a:cubicBezTo>
                <a:lnTo>
                  <a:pt x="6846" y="18014"/>
                </a:lnTo>
                <a:lnTo>
                  <a:pt x="6691" y="17865"/>
                </a:lnTo>
                <a:cubicBezTo>
                  <a:pt x="6627" y="17803"/>
                  <a:pt x="6583" y="17769"/>
                  <a:pt x="6542" y="17758"/>
                </a:cubicBezTo>
                <a:close/>
                <a:moveTo>
                  <a:pt x="4823" y="17873"/>
                </a:moveTo>
                <a:cubicBezTo>
                  <a:pt x="4705" y="17860"/>
                  <a:pt x="4646" y="17886"/>
                  <a:pt x="4646" y="17950"/>
                </a:cubicBezTo>
                <a:cubicBezTo>
                  <a:pt x="4646" y="18012"/>
                  <a:pt x="4720" y="18045"/>
                  <a:pt x="4857" y="18045"/>
                </a:cubicBezTo>
                <a:cubicBezTo>
                  <a:pt x="5112" y="18045"/>
                  <a:pt x="5084" y="17902"/>
                  <a:pt x="4823" y="17873"/>
                </a:cubicBezTo>
                <a:close/>
                <a:moveTo>
                  <a:pt x="12516" y="18290"/>
                </a:moveTo>
                <a:cubicBezTo>
                  <a:pt x="12442" y="18266"/>
                  <a:pt x="12386" y="18344"/>
                  <a:pt x="12404" y="18485"/>
                </a:cubicBezTo>
                <a:lnTo>
                  <a:pt x="12431" y="18681"/>
                </a:lnTo>
                <a:lnTo>
                  <a:pt x="13079" y="18700"/>
                </a:lnTo>
                <a:cubicBezTo>
                  <a:pt x="13436" y="18711"/>
                  <a:pt x="13744" y="18733"/>
                  <a:pt x="13764" y="18748"/>
                </a:cubicBezTo>
                <a:cubicBezTo>
                  <a:pt x="13784" y="18763"/>
                  <a:pt x="13846" y="18747"/>
                  <a:pt x="13900" y="18713"/>
                </a:cubicBezTo>
                <a:cubicBezTo>
                  <a:pt x="13955" y="18679"/>
                  <a:pt x="14059" y="18669"/>
                  <a:pt x="14132" y="18690"/>
                </a:cubicBezTo>
                <a:cubicBezTo>
                  <a:pt x="14237" y="18720"/>
                  <a:pt x="14263" y="18688"/>
                  <a:pt x="14263" y="18535"/>
                </a:cubicBezTo>
                <a:cubicBezTo>
                  <a:pt x="14263" y="18372"/>
                  <a:pt x="14240" y="18347"/>
                  <a:pt x="14108" y="18378"/>
                </a:cubicBezTo>
                <a:cubicBezTo>
                  <a:pt x="14022" y="18399"/>
                  <a:pt x="13927" y="18386"/>
                  <a:pt x="13897" y="18349"/>
                </a:cubicBezTo>
                <a:cubicBezTo>
                  <a:pt x="13862" y="18306"/>
                  <a:pt x="13808" y="18303"/>
                  <a:pt x="13747" y="18341"/>
                </a:cubicBezTo>
                <a:cubicBezTo>
                  <a:pt x="13626" y="18416"/>
                  <a:pt x="13027" y="18449"/>
                  <a:pt x="12896" y="18389"/>
                </a:cubicBezTo>
                <a:cubicBezTo>
                  <a:pt x="12842" y="18363"/>
                  <a:pt x="12763" y="18358"/>
                  <a:pt x="12721" y="18377"/>
                </a:cubicBezTo>
                <a:cubicBezTo>
                  <a:pt x="12679" y="18396"/>
                  <a:pt x="12622" y="18385"/>
                  <a:pt x="12594" y="18350"/>
                </a:cubicBezTo>
                <a:cubicBezTo>
                  <a:pt x="12567" y="18318"/>
                  <a:pt x="12541" y="18298"/>
                  <a:pt x="12516" y="18290"/>
                </a:cubicBezTo>
                <a:close/>
                <a:moveTo>
                  <a:pt x="10874" y="18315"/>
                </a:moveTo>
                <a:cubicBezTo>
                  <a:pt x="10696" y="18313"/>
                  <a:pt x="10522" y="18326"/>
                  <a:pt x="10471" y="18355"/>
                </a:cubicBezTo>
                <a:cubicBezTo>
                  <a:pt x="10320" y="18443"/>
                  <a:pt x="9268" y="18449"/>
                  <a:pt x="9230" y="18362"/>
                </a:cubicBezTo>
                <a:cubicBezTo>
                  <a:pt x="9203" y="18303"/>
                  <a:pt x="9167" y="18300"/>
                  <a:pt x="9082" y="18353"/>
                </a:cubicBezTo>
                <a:cubicBezTo>
                  <a:pt x="9010" y="18397"/>
                  <a:pt x="8623" y="18420"/>
                  <a:pt x="8001" y="18415"/>
                </a:cubicBezTo>
                <a:cubicBezTo>
                  <a:pt x="7062" y="18408"/>
                  <a:pt x="7029" y="18412"/>
                  <a:pt x="6983" y="18543"/>
                </a:cubicBezTo>
                <a:cubicBezTo>
                  <a:pt x="6935" y="18678"/>
                  <a:pt x="6934" y="18678"/>
                  <a:pt x="6727" y="18510"/>
                </a:cubicBezTo>
                <a:cubicBezTo>
                  <a:pt x="6596" y="18405"/>
                  <a:pt x="6467" y="18354"/>
                  <a:pt x="6378" y="18375"/>
                </a:cubicBezTo>
                <a:cubicBezTo>
                  <a:pt x="6139" y="18430"/>
                  <a:pt x="5345" y="18440"/>
                  <a:pt x="5237" y="18390"/>
                </a:cubicBezTo>
                <a:cubicBezTo>
                  <a:pt x="5075" y="18314"/>
                  <a:pt x="4972" y="18400"/>
                  <a:pt x="5046" y="18550"/>
                </a:cubicBezTo>
                <a:cubicBezTo>
                  <a:pt x="5100" y="18659"/>
                  <a:pt x="5180" y="18686"/>
                  <a:pt x="5470" y="18692"/>
                </a:cubicBezTo>
                <a:cubicBezTo>
                  <a:pt x="5666" y="18697"/>
                  <a:pt x="5873" y="18673"/>
                  <a:pt x="5929" y="18639"/>
                </a:cubicBezTo>
                <a:cubicBezTo>
                  <a:pt x="5996" y="18599"/>
                  <a:pt x="6067" y="18599"/>
                  <a:pt x="6134" y="18638"/>
                </a:cubicBezTo>
                <a:cubicBezTo>
                  <a:pt x="6190" y="18671"/>
                  <a:pt x="6539" y="18698"/>
                  <a:pt x="6910" y="18698"/>
                </a:cubicBezTo>
                <a:cubicBezTo>
                  <a:pt x="7281" y="18698"/>
                  <a:pt x="7607" y="18716"/>
                  <a:pt x="7636" y="18738"/>
                </a:cubicBezTo>
                <a:cubicBezTo>
                  <a:pt x="7721" y="18801"/>
                  <a:pt x="7932" y="18782"/>
                  <a:pt x="8170" y="18689"/>
                </a:cubicBezTo>
                <a:cubicBezTo>
                  <a:pt x="8310" y="18634"/>
                  <a:pt x="8411" y="18624"/>
                  <a:pt x="8443" y="18662"/>
                </a:cubicBezTo>
                <a:cubicBezTo>
                  <a:pt x="8470" y="18695"/>
                  <a:pt x="8571" y="18715"/>
                  <a:pt x="8668" y="18707"/>
                </a:cubicBezTo>
                <a:cubicBezTo>
                  <a:pt x="8842" y="18693"/>
                  <a:pt x="9354" y="18764"/>
                  <a:pt x="9479" y="18820"/>
                </a:cubicBezTo>
                <a:cubicBezTo>
                  <a:pt x="9515" y="18836"/>
                  <a:pt x="9502" y="18886"/>
                  <a:pt x="9450" y="18933"/>
                </a:cubicBezTo>
                <a:cubicBezTo>
                  <a:pt x="9398" y="18980"/>
                  <a:pt x="9321" y="19002"/>
                  <a:pt x="9279" y="18983"/>
                </a:cubicBezTo>
                <a:cubicBezTo>
                  <a:pt x="9238" y="18964"/>
                  <a:pt x="9153" y="18980"/>
                  <a:pt x="9092" y="19018"/>
                </a:cubicBezTo>
                <a:cubicBezTo>
                  <a:pt x="9030" y="19056"/>
                  <a:pt x="8961" y="19062"/>
                  <a:pt x="8936" y="19033"/>
                </a:cubicBezTo>
                <a:cubicBezTo>
                  <a:pt x="8912" y="19004"/>
                  <a:pt x="8616" y="18983"/>
                  <a:pt x="8277" y="18988"/>
                </a:cubicBezTo>
                <a:cubicBezTo>
                  <a:pt x="7938" y="18992"/>
                  <a:pt x="7618" y="18977"/>
                  <a:pt x="7566" y="18953"/>
                </a:cubicBezTo>
                <a:cubicBezTo>
                  <a:pt x="7514" y="18929"/>
                  <a:pt x="7408" y="18968"/>
                  <a:pt x="7329" y="19041"/>
                </a:cubicBezTo>
                <a:lnTo>
                  <a:pt x="7186" y="19172"/>
                </a:lnTo>
                <a:lnTo>
                  <a:pt x="6989" y="19033"/>
                </a:lnTo>
                <a:cubicBezTo>
                  <a:pt x="6824" y="18917"/>
                  <a:pt x="6754" y="18904"/>
                  <a:pt x="6575" y="18955"/>
                </a:cubicBezTo>
                <a:cubicBezTo>
                  <a:pt x="6456" y="18989"/>
                  <a:pt x="6303" y="19000"/>
                  <a:pt x="6235" y="18981"/>
                </a:cubicBezTo>
                <a:cubicBezTo>
                  <a:pt x="6167" y="18961"/>
                  <a:pt x="6065" y="18975"/>
                  <a:pt x="6007" y="19011"/>
                </a:cubicBezTo>
                <a:cubicBezTo>
                  <a:pt x="5931" y="19058"/>
                  <a:pt x="5841" y="19053"/>
                  <a:pt x="5689" y="18994"/>
                </a:cubicBezTo>
                <a:cubicBezTo>
                  <a:pt x="5441" y="18897"/>
                  <a:pt x="5295" y="18967"/>
                  <a:pt x="5360" y="19151"/>
                </a:cubicBezTo>
                <a:cubicBezTo>
                  <a:pt x="5389" y="19234"/>
                  <a:pt x="5451" y="19264"/>
                  <a:pt x="5554" y="19244"/>
                </a:cubicBezTo>
                <a:cubicBezTo>
                  <a:pt x="5637" y="19228"/>
                  <a:pt x="5728" y="19241"/>
                  <a:pt x="5755" y="19274"/>
                </a:cubicBezTo>
                <a:cubicBezTo>
                  <a:pt x="5788" y="19313"/>
                  <a:pt x="5836" y="19312"/>
                  <a:pt x="5893" y="19269"/>
                </a:cubicBezTo>
                <a:cubicBezTo>
                  <a:pt x="6008" y="19184"/>
                  <a:pt x="6300" y="19184"/>
                  <a:pt x="6415" y="19269"/>
                </a:cubicBezTo>
                <a:cubicBezTo>
                  <a:pt x="6479" y="19318"/>
                  <a:pt x="6549" y="19318"/>
                  <a:pt x="6669" y="19269"/>
                </a:cubicBezTo>
                <a:cubicBezTo>
                  <a:pt x="6861" y="19193"/>
                  <a:pt x="7388" y="19180"/>
                  <a:pt x="7447" y="19251"/>
                </a:cubicBezTo>
                <a:cubicBezTo>
                  <a:pt x="7493" y="19307"/>
                  <a:pt x="7805" y="19298"/>
                  <a:pt x="8002" y="19236"/>
                </a:cubicBezTo>
                <a:cubicBezTo>
                  <a:pt x="8077" y="19212"/>
                  <a:pt x="8206" y="19219"/>
                  <a:pt x="8288" y="19250"/>
                </a:cubicBezTo>
                <a:cubicBezTo>
                  <a:pt x="8405" y="19294"/>
                  <a:pt x="8926" y="19305"/>
                  <a:pt x="8926" y="19264"/>
                </a:cubicBezTo>
                <a:cubicBezTo>
                  <a:pt x="8926" y="19228"/>
                  <a:pt x="9274" y="19212"/>
                  <a:pt x="9374" y="19243"/>
                </a:cubicBezTo>
                <a:cubicBezTo>
                  <a:pt x="9441" y="19264"/>
                  <a:pt x="9606" y="19278"/>
                  <a:pt x="9740" y="19273"/>
                </a:cubicBezTo>
                <a:cubicBezTo>
                  <a:pt x="10431" y="19249"/>
                  <a:pt x="10648" y="19253"/>
                  <a:pt x="10769" y="19290"/>
                </a:cubicBezTo>
                <a:cubicBezTo>
                  <a:pt x="10946" y="19346"/>
                  <a:pt x="11021" y="19185"/>
                  <a:pt x="10916" y="18979"/>
                </a:cubicBezTo>
                <a:cubicBezTo>
                  <a:pt x="10861" y="18869"/>
                  <a:pt x="10862" y="18797"/>
                  <a:pt x="10918" y="18755"/>
                </a:cubicBezTo>
                <a:cubicBezTo>
                  <a:pt x="11013" y="18684"/>
                  <a:pt x="11333" y="18653"/>
                  <a:pt x="11449" y="18704"/>
                </a:cubicBezTo>
                <a:cubicBezTo>
                  <a:pt x="11585" y="18764"/>
                  <a:pt x="11896" y="18769"/>
                  <a:pt x="11942" y="18713"/>
                </a:cubicBezTo>
                <a:cubicBezTo>
                  <a:pt x="11967" y="18683"/>
                  <a:pt x="12041" y="18675"/>
                  <a:pt x="12107" y="18693"/>
                </a:cubicBezTo>
                <a:cubicBezTo>
                  <a:pt x="12172" y="18712"/>
                  <a:pt x="12226" y="18698"/>
                  <a:pt x="12226" y="18661"/>
                </a:cubicBezTo>
                <a:cubicBezTo>
                  <a:pt x="12226" y="18624"/>
                  <a:pt x="12190" y="18594"/>
                  <a:pt x="12144" y="18594"/>
                </a:cubicBezTo>
                <a:cubicBezTo>
                  <a:pt x="12098" y="18594"/>
                  <a:pt x="12019" y="18527"/>
                  <a:pt x="11970" y="18445"/>
                </a:cubicBezTo>
                <a:cubicBezTo>
                  <a:pt x="11906" y="18341"/>
                  <a:pt x="11824" y="18304"/>
                  <a:pt x="11686" y="18315"/>
                </a:cubicBezTo>
                <a:cubicBezTo>
                  <a:pt x="11579" y="18323"/>
                  <a:pt x="11469" y="18346"/>
                  <a:pt x="11441" y="18368"/>
                </a:cubicBezTo>
                <a:cubicBezTo>
                  <a:pt x="11412" y="18389"/>
                  <a:pt x="11348" y="18388"/>
                  <a:pt x="11298" y="18364"/>
                </a:cubicBezTo>
                <a:cubicBezTo>
                  <a:pt x="11234" y="18334"/>
                  <a:pt x="11053" y="18317"/>
                  <a:pt x="10874" y="18315"/>
                </a:cubicBezTo>
                <a:close/>
                <a:moveTo>
                  <a:pt x="3510" y="18411"/>
                </a:moveTo>
                <a:cubicBezTo>
                  <a:pt x="3034" y="18411"/>
                  <a:pt x="3017" y="18417"/>
                  <a:pt x="3017" y="18566"/>
                </a:cubicBezTo>
                <a:cubicBezTo>
                  <a:pt x="3017" y="18717"/>
                  <a:pt x="3031" y="18720"/>
                  <a:pt x="3485" y="18703"/>
                </a:cubicBezTo>
                <a:cubicBezTo>
                  <a:pt x="3900" y="18687"/>
                  <a:pt x="3956" y="18669"/>
                  <a:pt x="3979" y="18547"/>
                </a:cubicBezTo>
                <a:cubicBezTo>
                  <a:pt x="4003" y="18418"/>
                  <a:pt x="3976" y="18411"/>
                  <a:pt x="3510" y="18411"/>
                </a:cubicBezTo>
                <a:close/>
                <a:moveTo>
                  <a:pt x="4469" y="18411"/>
                </a:moveTo>
                <a:cubicBezTo>
                  <a:pt x="4323" y="18411"/>
                  <a:pt x="4266" y="18533"/>
                  <a:pt x="4374" y="18614"/>
                </a:cubicBezTo>
                <a:cubicBezTo>
                  <a:pt x="4467" y="18682"/>
                  <a:pt x="4626" y="18658"/>
                  <a:pt x="4672" y="18568"/>
                </a:cubicBezTo>
                <a:cubicBezTo>
                  <a:pt x="4727" y="18461"/>
                  <a:pt x="4661" y="18411"/>
                  <a:pt x="4469" y="18411"/>
                </a:cubicBezTo>
                <a:close/>
                <a:moveTo>
                  <a:pt x="3792" y="18930"/>
                </a:moveTo>
                <a:cubicBezTo>
                  <a:pt x="3758" y="18929"/>
                  <a:pt x="3729" y="18933"/>
                  <a:pt x="3713" y="18945"/>
                </a:cubicBezTo>
                <a:cubicBezTo>
                  <a:pt x="3682" y="18968"/>
                  <a:pt x="3522" y="18989"/>
                  <a:pt x="3358" y="18989"/>
                </a:cubicBezTo>
                <a:cubicBezTo>
                  <a:pt x="3139" y="18990"/>
                  <a:pt x="3052" y="19017"/>
                  <a:pt x="3032" y="19096"/>
                </a:cubicBezTo>
                <a:cubicBezTo>
                  <a:pt x="3013" y="19169"/>
                  <a:pt x="3056" y="19202"/>
                  <a:pt x="3169" y="19202"/>
                </a:cubicBezTo>
                <a:cubicBezTo>
                  <a:pt x="3259" y="19202"/>
                  <a:pt x="3357" y="19232"/>
                  <a:pt x="3386" y="19267"/>
                </a:cubicBezTo>
                <a:cubicBezTo>
                  <a:pt x="3422" y="19311"/>
                  <a:pt x="3470" y="19311"/>
                  <a:pt x="3539" y="19268"/>
                </a:cubicBezTo>
                <a:cubicBezTo>
                  <a:pt x="3603" y="19229"/>
                  <a:pt x="3732" y="19225"/>
                  <a:pt x="3886" y="19258"/>
                </a:cubicBezTo>
                <a:cubicBezTo>
                  <a:pt x="4020" y="19287"/>
                  <a:pt x="4182" y="19289"/>
                  <a:pt x="4246" y="19264"/>
                </a:cubicBezTo>
                <a:cubicBezTo>
                  <a:pt x="4309" y="19238"/>
                  <a:pt x="4498" y="19221"/>
                  <a:pt x="4666" y="19225"/>
                </a:cubicBezTo>
                <a:cubicBezTo>
                  <a:pt x="4845" y="19230"/>
                  <a:pt x="4972" y="19204"/>
                  <a:pt x="4972" y="19164"/>
                </a:cubicBezTo>
                <a:cubicBezTo>
                  <a:pt x="4972" y="19034"/>
                  <a:pt x="4769" y="18971"/>
                  <a:pt x="4402" y="18987"/>
                </a:cubicBezTo>
                <a:cubicBezTo>
                  <a:pt x="4201" y="18995"/>
                  <a:pt x="3975" y="18981"/>
                  <a:pt x="3903" y="18953"/>
                </a:cubicBezTo>
                <a:cubicBezTo>
                  <a:pt x="3866" y="18939"/>
                  <a:pt x="3827" y="18931"/>
                  <a:pt x="3792" y="18930"/>
                </a:cubicBezTo>
                <a:close/>
                <a:moveTo>
                  <a:pt x="7229" y="20086"/>
                </a:moveTo>
                <a:cubicBezTo>
                  <a:pt x="7203" y="20083"/>
                  <a:pt x="7174" y="20087"/>
                  <a:pt x="7147" y="20100"/>
                </a:cubicBezTo>
                <a:cubicBezTo>
                  <a:pt x="7094" y="20126"/>
                  <a:pt x="6812" y="20147"/>
                  <a:pt x="6520" y="20147"/>
                </a:cubicBezTo>
                <a:cubicBezTo>
                  <a:pt x="6010" y="20147"/>
                  <a:pt x="5991" y="20153"/>
                  <a:pt x="5991" y="20300"/>
                </a:cubicBezTo>
                <a:cubicBezTo>
                  <a:pt x="5991" y="20440"/>
                  <a:pt x="6022" y="20452"/>
                  <a:pt x="6398" y="20463"/>
                </a:cubicBezTo>
                <a:cubicBezTo>
                  <a:pt x="6622" y="20469"/>
                  <a:pt x="6980" y="20488"/>
                  <a:pt x="7192" y="20505"/>
                </a:cubicBezTo>
                <a:cubicBezTo>
                  <a:pt x="7404" y="20521"/>
                  <a:pt x="7592" y="20516"/>
                  <a:pt x="7611" y="20493"/>
                </a:cubicBezTo>
                <a:cubicBezTo>
                  <a:pt x="7630" y="20470"/>
                  <a:pt x="7915" y="20453"/>
                  <a:pt x="8244" y="20455"/>
                </a:cubicBezTo>
                <a:cubicBezTo>
                  <a:pt x="8672" y="20457"/>
                  <a:pt x="8843" y="20480"/>
                  <a:pt x="8843" y="20535"/>
                </a:cubicBezTo>
                <a:cubicBezTo>
                  <a:pt x="8843" y="20660"/>
                  <a:pt x="8438" y="20813"/>
                  <a:pt x="8263" y="20755"/>
                </a:cubicBezTo>
                <a:cubicBezTo>
                  <a:pt x="8005" y="20669"/>
                  <a:pt x="7792" y="20676"/>
                  <a:pt x="7697" y="20774"/>
                </a:cubicBezTo>
                <a:cubicBezTo>
                  <a:pt x="7631" y="20841"/>
                  <a:pt x="7589" y="20846"/>
                  <a:pt x="7546" y="20794"/>
                </a:cubicBezTo>
                <a:cubicBezTo>
                  <a:pt x="7514" y="20755"/>
                  <a:pt x="7457" y="20739"/>
                  <a:pt x="7419" y="20756"/>
                </a:cubicBezTo>
                <a:cubicBezTo>
                  <a:pt x="7381" y="20774"/>
                  <a:pt x="7250" y="20759"/>
                  <a:pt x="7129" y="20725"/>
                </a:cubicBezTo>
                <a:cubicBezTo>
                  <a:pt x="6975" y="20681"/>
                  <a:pt x="6876" y="20682"/>
                  <a:pt x="6803" y="20727"/>
                </a:cubicBezTo>
                <a:cubicBezTo>
                  <a:pt x="6730" y="20773"/>
                  <a:pt x="6683" y="20773"/>
                  <a:pt x="6646" y="20728"/>
                </a:cubicBezTo>
                <a:cubicBezTo>
                  <a:pt x="6556" y="20619"/>
                  <a:pt x="6438" y="20658"/>
                  <a:pt x="6353" y="20826"/>
                </a:cubicBezTo>
                <a:lnTo>
                  <a:pt x="6271" y="20987"/>
                </a:lnTo>
                <a:lnTo>
                  <a:pt x="6072" y="20848"/>
                </a:lnTo>
                <a:cubicBezTo>
                  <a:pt x="5908" y="20732"/>
                  <a:pt x="5851" y="20722"/>
                  <a:pt x="5749" y="20785"/>
                </a:cubicBezTo>
                <a:cubicBezTo>
                  <a:pt x="5648" y="20848"/>
                  <a:pt x="5617" y="20844"/>
                  <a:pt x="5575" y="20762"/>
                </a:cubicBezTo>
                <a:cubicBezTo>
                  <a:pt x="5537" y="20688"/>
                  <a:pt x="5497" y="20679"/>
                  <a:pt x="5419" y="20727"/>
                </a:cubicBezTo>
                <a:cubicBezTo>
                  <a:pt x="5343" y="20774"/>
                  <a:pt x="5297" y="20774"/>
                  <a:pt x="5257" y="20726"/>
                </a:cubicBezTo>
                <a:cubicBezTo>
                  <a:pt x="5217" y="20678"/>
                  <a:pt x="5172" y="20679"/>
                  <a:pt x="5091" y="20728"/>
                </a:cubicBezTo>
                <a:cubicBezTo>
                  <a:pt x="5030" y="20766"/>
                  <a:pt x="4944" y="20781"/>
                  <a:pt x="4900" y="20761"/>
                </a:cubicBezTo>
                <a:cubicBezTo>
                  <a:pt x="4857" y="20741"/>
                  <a:pt x="4796" y="20753"/>
                  <a:pt x="4767" y="20789"/>
                </a:cubicBezTo>
                <a:cubicBezTo>
                  <a:pt x="4730" y="20833"/>
                  <a:pt x="4676" y="20830"/>
                  <a:pt x="4593" y="20778"/>
                </a:cubicBezTo>
                <a:cubicBezTo>
                  <a:pt x="4494" y="20717"/>
                  <a:pt x="4439" y="20734"/>
                  <a:pt x="4287" y="20877"/>
                </a:cubicBezTo>
                <a:cubicBezTo>
                  <a:pt x="4178" y="20980"/>
                  <a:pt x="4064" y="21032"/>
                  <a:pt x="4007" y="21005"/>
                </a:cubicBezTo>
                <a:cubicBezTo>
                  <a:pt x="3954" y="20981"/>
                  <a:pt x="3931" y="20936"/>
                  <a:pt x="3957" y="20905"/>
                </a:cubicBezTo>
                <a:cubicBezTo>
                  <a:pt x="4049" y="20793"/>
                  <a:pt x="3743" y="20770"/>
                  <a:pt x="3636" y="20880"/>
                </a:cubicBezTo>
                <a:cubicBezTo>
                  <a:pt x="3527" y="20991"/>
                  <a:pt x="3204" y="20965"/>
                  <a:pt x="3297" y="20852"/>
                </a:cubicBezTo>
                <a:cubicBezTo>
                  <a:pt x="3323" y="20821"/>
                  <a:pt x="3310" y="20779"/>
                  <a:pt x="3268" y="20760"/>
                </a:cubicBezTo>
                <a:cubicBezTo>
                  <a:pt x="3225" y="20740"/>
                  <a:pt x="3166" y="20752"/>
                  <a:pt x="3138" y="20786"/>
                </a:cubicBezTo>
                <a:cubicBezTo>
                  <a:pt x="3109" y="20821"/>
                  <a:pt x="3050" y="20833"/>
                  <a:pt x="3006" y="20813"/>
                </a:cubicBezTo>
                <a:cubicBezTo>
                  <a:pt x="2859" y="20745"/>
                  <a:pt x="2488" y="20738"/>
                  <a:pt x="2385" y="20800"/>
                </a:cubicBezTo>
                <a:cubicBezTo>
                  <a:pt x="2313" y="20844"/>
                  <a:pt x="2269" y="20833"/>
                  <a:pt x="2233" y="20762"/>
                </a:cubicBezTo>
                <a:cubicBezTo>
                  <a:pt x="2197" y="20691"/>
                  <a:pt x="2153" y="20680"/>
                  <a:pt x="2082" y="20724"/>
                </a:cubicBezTo>
                <a:cubicBezTo>
                  <a:pt x="2027" y="20758"/>
                  <a:pt x="1959" y="20768"/>
                  <a:pt x="1930" y="20747"/>
                </a:cubicBezTo>
                <a:cubicBezTo>
                  <a:pt x="1902" y="20726"/>
                  <a:pt x="1823" y="20743"/>
                  <a:pt x="1755" y="20785"/>
                </a:cubicBezTo>
                <a:cubicBezTo>
                  <a:pt x="1654" y="20848"/>
                  <a:pt x="1623" y="20844"/>
                  <a:pt x="1581" y="20762"/>
                </a:cubicBezTo>
                <a:cubicBezTo>
                  <a:pt x="1543" y="20688"/>
                  <a:pt x="1503" y="20679"/>
                  <a:pt x="1424" y="20727"/>
                </a:cubicBezTo>
                <a:cubicBezTo>
                  <a:pt x="1358" y="20768"/>
                  <a:pt x="1300" y="20771"/>
                  <a:pt x="1269" y="20734"/>
                </a:cubicBezTo>
                <a:cubicBezTo>
                  <a:pt x="1240" y="20698"/>
                  <a:pt x="1125" y="20711"/>
                  <a:pt x="974" y="20767"/>
                </a:cubicBezTo>
                <a:cubicBezTo>
                  <a:pt x="768" y="20844"/>
                  <a:pt x="706" y="20846"/>
                  <a:pt x="597" y="20778"/>
                </a:cubicBezTo>
                <a:cubicBezTo>
                  <a:pt x="486" y="20709"/>
                  <a:pt x="449" y="20718"/>
                  <a:pt x="346" y="20834"/>
                </a:cubicBezTo>
                <a:cubicBezTo>
                  <a:pt x="279" y="20909"/>
                  <a:pt x="174" y="20969"/>
                  <a:pt x="112" y="20969"/>
                </a:cubicBezTo>
                <a:cubicBezTo>
                  <a:pt x="31" y="20969"/>
                  <a:pt x="0" y="21056"/>
                  <a:pt x="0" y="21274"/>
                </a:cubicBezTo>
                <a:lnTo>
                  <a:pt x="0" y="21579"/>
                </a:lnTo>
                <a:lnTo>
                  <a:pt x="10800" y="21579"/>
                </a:lnTo>
                <a:lnTo>
                  <a:pt x="21600" y="21579"/>
                </a:lnTo>
                <a:lnTo>
                  <a:pt x="21600" y="21278"/>
                </a:lnTo>
                <a:cubicBezTo>
                  <a:pt x="21600" y="20995"/>
                  <a:pt x="21587" y="20976"/>
                  <a:pt x="21377" y="20958"/>
                </a:cubicBezTo>
                <a:cubicBezTo>
                  <a:pt x="21190" y="20942"/>
                  <a:pt x="21148" y="20906"/>
                  <a:pt x="21127" y="20741"/>
                </a:cubicBezTo>
                <a:cubicBezTo>
                  <a:pt x="21098" y="20516"/>
                  <a:pt x="21089" y="20513"/>
                  <a:pt x="20843" y="20625"/>
                </a:cubicBezTo>
                <a:cubicBezTo>
                  <a:pt x="20725" y="20679"/>
                  <a:pt x="20449" y="20704"/>
                  <a:pt x="20051" y="20696"/>
                </a:cubicBezTo>
                <a:cubicBezTo>
                  <a:pt x="19519" y="20685"/>
                  <a:pt x="19421" y="20701"/>
                  <a:pt x="19297" y="20812"/>
                </a:cubicBezTo>
                <a:lnTo>
                  <a:pt x="19154" y="20939"/>
                </a:lnTo>
                <a:lnTo>
                  <a:pt x="18999" y="20790"/>
                </a:lnTo>
                <a:cubicBezTo>
                  <a:pt x="18869" y="20665"/>
                  <a:pt x="18824" y="20653"/>
                  <a:pt x="18718" y="20718"/>
                </a:cubicBezTo>
                <a:cubicBezTo>
                  <a:pt x="18649" y="20761"/>
                  <a:pt x="18508" y="20788"/>
                  <a:pt x="18405" y="20778"/>
                </a:cubicBezTo>
                <a:cubicBezTo>
                  <a:pt x="18302" y="20768"/>
                  <a:pt x="18169" y="20783"/>
                  <a:pt x="18109" y="20811"/>
                </a:cubicBezTo>
                <a:cubicBezTo>
                  <a:pt x="18045" y="20840"/>
                  <a:pt x="17961" y="20833"/>
                  <a:pt x="17908" y="20793"/>
                </a:cubicBezTo>
                <a:cubicBezTo>
                  <a:pt x="17781" y="20698"/>
                  <a:pt x="17688" y="20709"/>
                  <a:pt x="17688" y="20819"/>
                </a:cubicBezTo>
                <a:cubicBezTo>
                  <a:pt x="17688" y="20932"/>
                  <a:pt x="17356" y="21038"/>
                  <a:pt x="17232" y="20964"/>
                </a:cubicBezTo>
                <a:cubicBezTo>
                  <a:pt x="17183" y="20934"/>
                  <a:pt x="17119" y="20927"/>
                  <a:pt x="17091" y="20949"/>
                </a:cubicBezTo>
                <a:cubicBezTo>
                  <a:pt x="17062" y="20970"/>
                  <a:pt x="17004" y="20914"/>
                  <a:pt x="16959" y="20826"/>
                </a:cubicBezTo>
                <a:cubicBezTo>
                  <a:pt x="16877" y="20665"/>
                  <a:pt x="16787" y="20627"/>
                  <a:pt x="16678" y="20709"/>
                </a:cubicBezTo>
                <a:cubicBezTo>
                  <a:pt x="16592" y="20773"/>
                  <a:pt x="15299" y="20777"/>
                  <a:pt x="15188" y="20713"/>
                </a:cubicBezTo>
                <a:cubicBezTo>
                  <a:pt x="15133" y="20682"/>
                  <a:pt x="15074" y="20682"/>
                  <a:pt x="15047" y="20715"/>
                </a:cubicBezTo>
                <a:cubicBezTo>
                  <a:pt x="15022" y="20745"/>
                  <a:pt x="14855" y="20762"/>
                  <a:pt x="14676" y="20750"/>
                </a:cubicBezTo>
                <a:cubicBezTo>
                  <a:pt x="14498" y="20739"/>
                  <a:pt x="14335" y="20751"/>
                  <a:pt x="14313" y="20777"/>
                </a:cubicBezTo>
                <a:cubicBezTo>
                  <a:pt x="14278" y="20820"/>
                  <a:pt x="14138" y="20820"/>
                  <a:pt x="13408" y="20777"/>
                </a:cubicBezTo>
                <a:cubicBezTo>
                  <a:pt x="13274" y="20769"/>
                  <a:pt x="13078" y="20798"/>
                  <a:pt x="12972" y="20841"/>
                </a:cubicBezTo>
                <a:cubicBezTo>
                  <a:pt x="12805" y="20909"/>
                  <a:pt x="12762" y="20903"/>
                  <a:pt x="12619" y="20788"/>
                </a:cubicBezTo>
                <a:cubicBezTo>
                  <a:pt x="12511" y="20701"/>
                  <a:pt x="12409" y="20672"/>
                  <a:pt x="12321" y="20702"/>
                </a:cubicBezTo>
                <a:cubicBezTo>
                  <a:pt x="12247" y="20726"/>
                  <a:pt x="12094" y="20749"/>
                  <a:pt x="11982" y="20754"/>
                </a:cubicBezTo>
                <a:cubicBezTo>
                  <a:pt x="11870" y="20758"/>
                  <a:pt x="11692" y="20784"/>
                  <a:pt x="11588" y="20811"/>
                </a:cubicBezTo>
                <a:cubicBezTo>
                  <a:pt x="11456" y="20844"/>
                  <a:pt x="11356" y="20829"/>
                  <a:pt x="11252" y="20759"/>
                </a:cubicBezTo>
                <a:cubicBezTo>
                  <a:pt x="11115" y="20666"/>
                  <a:pt x="11112" y="20643"/>
                  <a:pt x="11225" y="20473"/>
                </a:cubicBezTo>
                <a:cubicBezTo>
                  <a:pt x="11398" y="20215"/>
                  <a:pt x="11288" y="20163"/>
                  <a:pt x="10583" y="20171"/>
                </a:cubicBezTo>
                <a:cubicBezTo>
                  <a:pt x="9560" y="20182"/>
                  <a:pt x="9361" y="20179"/>
                  <a:pt x="9301" y="20151"/>
                </a:cubicBezTo>
                <a:cubicBezTo>
                  <a:pt x="9269" y="20137"/>
                  <a:pt x="9191" y="20149"/>
                  <a:pt x="9127" y="20178"/>
                </a:cubicBezTo>
                <a:cubicBezTo>
                  <a:pt x="9060" y="20209"/>
                  <a:pt x="8975" y="20208"/>
                  <a:pt x="8922" y="20176"/>
                </a:cubicBezTo>
                <a:cubicBezTo>
                  <a:pt x="8869" y="20142"/>
                  <a:pt x="8730" y="20140"/>
                  <a:pt x="8581" y="20172"/>
                </a:cubicBezTo>
                <a:cubicBezTo>
                  <a:pt x="8412" y="20208"/>
                  <a:pt x="8300" y="20203"/>
                  <a:pt x="8237" y="20156"/>
                </a:cubicBezTo>
                <a:cubicBezTo>
                  <a:pt x="8165" y="20103"/>
                  <a:pt x="8106" y="20121"/>
                  <a:pt x="7996" y="20230"/>
                </a:cubicBezTo>
                <a:cubicBezTo>
                  <a:pt x="7871" y="20353"/>
                  <a:pt x="7825" y="20364"/>
                  <a:pt x="7675" y="20304"/>
                </a:cubicBezTo>
                <a:cubicBezTo>
                  <a:pt x="7578" y="20266"/>
                  <a:pt x="7499" y="20206"/>
                  <a:pt x="7499" y="20172"/>
                </a:cubicBezTo>
                <a:cubicBezTo>
                  <a:pt x="7499" y="20138"/>
                  <a:pt x="7465" y="20125"/>
                  <a:pt x="7423" y="20144"/>
                </a:cubicBezTo>
                <a:cubicBezTo>
                  <a:pt x="7382" y="20164"/>
                  <a:pt x="7323" y="20151"/>
                  <a:pt x="7295" y="20117"/>
                </a:cubicBezTo>
                <a:cubicBezTo>
                  <a:pt x="7280" y="20099"/>
                  <a:pt x="7256" y="20089"/>
                  <a:pt x="7229" y="20086"/>
                </a:cubicBezTo>
                <a:close/>
                <a:moveTo>
                  <a:pt x="2315" y="20125"/>
                </a:moveTo>
                <a:cubicBezTo>
                  <a:pt x="2279" y="20116"/>
                  <a:pt x="2219" y="20137"/>
                  <a:pt x="2106" y="20183"/>
                </a:cubicBezTo>
                <a:cubicBezTo>
                  <a:pt x="1995" y="20227"/>
                  <a:pt x="1911" y="20230"/>
                  <a:pt x="1857" y="20190"/>
                </a:cubicBezTo>
                <a:cubicBezTo>
                  <a:pt x="1810" y="20154"/>
                  <a:pt x="1683" y="20149"/>
                  <a:pt x="1553" y="20177"/>
                </a:cubicBezTo>
                <a:cubicBezTo>
                  <a:pt x="1429" y="20203"/>
                  <a:pt x="1270" y="20198"/>
                  <a:pt x="1192" y="20165"/>
                </a:cubicBezTo>
                <a:cubicBezTo>
                  <a:pt x="1099" y="20127"/>
                  <a:pt x="1016" y="20129"/>
                  <a:pt x="947" y="20172"/>
                </a:cubicBezTo>
                <a:cubicBezTo>
                  <a:pt x="889" y="20208"/>
                  <a:pt x="825" y="20228"/>
                  <a:pt x="807" y="20216"/>
                </a:cubicBezTo>
                <a:cubicBezTo>
                  <a:pt x="789" y="20204"/>
                  <a:pt x="674" y="20177"/>
                  <a:pt x="551" y="20155"/>
                </a:cubicBezTo>
                <a:cubicBezTo>
                  <a:pt x="345" y="20118"/>
                  <a:pt x="326" y="20129"/>
                  <a:pt x="326" y="20294"/>
                </a:cubicBezTo>
                <a:cubicBezTo>
                  <a:pt x="326" y="20432"/>
                  <a:pt x="368" y="20480"/>
                  <a:pt x="509" y="20500"/>
                </a:cubicBezTo>
                <a:cubicBezTo>
                  <a:pt x="610" y="20515"/>
                  <a:pt x="803" y="20514"/>
                  <a:pt x="937" y="20500"/>
                </a:cubicBezTo>
                <a:cubicBezTo>
                  <a:pt x="1072" y="20486"/>
                  <a:pt x="1242" y="20469"/>
                  <a:pt x="1316" y="20461"/>
                </a:cubicBezTo>
                <a:cubicBezTo>
                  <a:pt x="1390" y="20453"/>
                  <a:pt x="1508" y="20411"/>
                  <a:pt x="1578" y="20368"/>
                </a:cubicBezTo>
                <a:cubicBezTo>
                  <a:pt x="1716" y="20283"/>
                  <a:pt x="1908" y="20330"/>
                  <a:pt x="1826" y="20429"/>
                </a:cubicBezTo>
                <a:cubicBezTo>
                  <a:pt x="1799" y="20463"/>
                  <a:pt x="1826" y="20484"/>
                  <a:pt x="1887" y="20476"/>
                </a:cubicBezTo>
                <a:cubicBezTo>
                  <a:pt x="1947" y="20468"/>
                  <a:pt x="2136" y="20483"/>
                  <a:pt x="2304" y="20509"/>
                </a:cubicBezTo>
                <a:cubicBezTo>
                  <a:pt x="2512" y="20542"/>
                  <a:pt x="2649" y="20533"/>
                  <a:pt x="2731" y="20482"/>
                </a:cubicBezTo>
                <a:cubicBezTo>
                  <a:pt x="2798" y="20440"/>
                  <a:pt x="2852" y="20426"/>
                  <a:pt x="2852" y="20451"/>
                </a:cubicBezTo>
                <a:cubicBezTo>
                  <a:pt x="2852" y="20476"/>
                  <a:pt x="2905" y="20465"/>
                  <a:pt x="2968" y="20426"/>
                </a:cubicBezTo>
                <a:cubicBezTo>
                  <a:pt x="3038" y="20383"/>
                  <a:pt x="3102" y="20377"/>
                  <a:pt x="3131" y="20412"/>
                </a:cubicBezTo>
                <a:cubicBezTo>
                  <a:pt x="3190" y="20483"/>
                  <a:pt x="4130" y="20486"/>
                  <a:pt x="4379" y="20416"/>
                </a:cubicBezTo>
                <a:cubicBezTo>
                  <a:pt x="4478" y="20388"/>
                  <a:pt x="4578" y="20387"/>
                  <a:pt x="4601" y="20416"/>
                </a:cubicBezTo>
                <a:cubicBezTo>
                  <a:pt x="4624" y="20444"/>
                  <a:pt x="4737" y="20467"/>
                  <a:pt x="4851" y="20467"/>
                </a:cubicBezTo>
                <a:cubicBezTo>
                  <a:pt x="5025" y="20467"/>
                  <a:pt x="5050" y="20447"/>
                  <a:pt x="5004" y="20338"/>
                </a:cubicBezTo>
                <a:cubicBezTo>
                  <a:pt x="4934" y="20169"/>
                  <a:pt x="4806" y="20110"/>
                  <a:pt x="4609" y="20156"/>
                </a:cubicBezTo>
                <a:cubicBezTo>
                  <a:pt x="4467" y="20189"/>
                  <a:pt x="4138" y="20195"/>
                  <a:pt x="3397" y="20176"/>
                </a:cubicBezTo>
                <a:cubicBezTo>
                  <a:pt x="3270" y="20172"/>
                  <a:pt x="3119" y="20200"/>
                  <a:pt x="3058" y="20237"/>
                </a:cubicBezTo>
                <a:cubicBezTo>
                  <a:pt x="2983" y="20284"/>
                  <a:pt x="2932" y="20286"/>
                  <a:pt x="2896" y="20242"/>
                </a:cubicBezTo>
                <a:cubicBezTo>
                  <a:pt x="2811" y="20140"/>
                  <a:pt x="2713" y="20167"/>
                  <a:pt x="2664" y="20305"/>
                </a:cubicBezTo>
                <a:cubicBezTo>
                  <a:pt x="2608" y="20465"/>
                  <a:pt x="2414" y="20427"/>
                  <a:pt x="2379" y="20249"/>
                </a:cubicBezTo>
                <a:cubicBezTo>
                  <a:pt x="2364" y="20173"/>
                  <a:pt x="2352" y="20133"/>
                  <a:pt x="2315" y="20125"/>
                </a:cubicBezTo>
                <a:close/>
                <a:moveTo>
                  <a:pt x="5502" y="20208"/>
                </a:moveTo>
                <a:cubicBezTo>
                  <a:pt x="5414" y="20208"/>
                  <a:pt x="5328" y="20256"/>
                  <a:pt x="5313" y="20315"/>
                </a:cubicBezTo>
                <a:cubicBezTo>
                  <a:pt x="5293" y="20395"/>
                  <a:pt x="5341" y="20421"/>
                  <a:pt x="5502" y="20421"/>
                </a:cubicBezTo>
                <a:cubicBezTo>
                  <a:pt x="5664" y="20421"/>
                  <a:pt x="5711" y="20395"/>
                  <a:pt x="5690" y="20315"/>
                </a:cubicBezTo>
                <a:cubicBezTo>
                  <a:pt x="5675" y="20256"/>
                  <a:pt x="5591" y="20208"/>
                  <a:pt x="5502" y="2020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ubmission"/>
          <p:cNvSpPr txBox="1"/>
          <p:nvPr>
            <p:ph type="title"/>
          </p:nvPr>
        </p:nvSpPr>
        <p:spPr>
          <a:xfrm>
            <a:off x="495300" y="2667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b="0" spc="-119" sz="6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Submission</a:t>
            </a:r>
          </a:p>
        </p:txBody>
      </p:sp>
      <p:sp>
        <p:nvSpPr>
          <p:cNvPr id="319" name="Jupyter notebooks with output runs on colab google VMs…"/>
          <p:cNvSpPr txBox="1"/>
          <p:nvPr/>
        </p:nvSpPr>
        <p:spPr>
          <a:xfrm>
            <a:off x="12109631" y="7050700"/>
            <a:ext cx="10404704" cy="290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lnSpc>
                <a:spcPct val="120000"/>
              </a:lnSpc>
              <a:buSzPct val="123000"/>
              <a:buChar char="•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Jupyter notebooks with output runs on colab google VMs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Models output for archival as pt and h5 files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Contains multi class and binary classification 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All files are executed on EuroSAT Rgb dataset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~50 hours of training on V100 GPU colab python backend VMs</a:t>
            </a:r>
          </a:p>
        </p:txBody>
      </p:sp>
      <p:sp>
        <p:nvSpPr>
          <p:cNvPr id="320" name=".…"/>
          <p:cNvSpPr txBox="1"/>
          <p:nvPr/>
        </p:nvSpPr>
        <p:spPr>
          <a:xfrm>
            <a:off x="610749" y="6284673"/>
            <a:ext cx="10358513" cy="745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5230E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34BC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├── </a:t>
            </a:r>
            <a:r>
              <a:t>QML-project.*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README.md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5230E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├── </a:t>
            </a:r>
            <a:r>
              <a:t>all_classes_classification_classical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CNN-all_classes.h5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└── Eurosat_multi_class_classification_classical.ipynb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5230E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├── </a:t>
            </a:r>
            <a:r>
              <a:t>binary-classification-hybrid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Eurosat_hybrid_binary_classifier.ipynb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Eurosat_hybrid_binary_classifier_backup.ipynb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└── model-hybrid-binary-classification.pt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5230E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├── </a:t>
            </a:r>
            <a:r>
              <a:t>binary_classification_classical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├── CNN-binary_classes_classical.h5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   └── Eurosat_binary_classification_classical.ipynb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5230E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00"/>
                </a:solidFill>
              </a:rPr>
              <a:t>└── </a:t>
            </a:r>
            <a:r>
              <a:t>multi-classification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Eurosat_classical_multi_class_classifier.ipynb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Eurosat_hybrid_multi_class_classifier_bell.ipynb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Eurosat_hybrid_multi_class_classifier_bell_contd.ipynb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Eurosat_hybrid_multi_class_classifier_real_amplitudes.ipynb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Expressibility.ipynb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model-multi-class-classical-lenet5-modif.pt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├── model-multi-class-hybrid-lenet5-modif-bell.pt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└── model-multi-class-hybrid-lenet5-modif-real-amplitudes.pt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159" y="1380436"/>
            <a:ext cx="18780509" cy="5144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ferences"/>
          <p:cNvSpPr txBox="1"/>
          <p:nvPr>
            <p:ph type="title"/>
          </p:nvPr>
        </p:nvSpPr>
        <p:spPr>
          <a:xfrm>
            <a:off x="546100" y="3429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References</a:t>
            </a:r>
          </a:p>
        </p:txBody>
      </p:sp>
      <p:sp>
        <p:nvSpPr>
          <p:cNvPr id="324" name="Link On Circuit-based Hybrid Quantum Neural Networks for Remote Sensing Imagery Classification…"/>
          <p:cNvSpPr txBox="1"/>
          <p:nvPr/>
        </p:nvSpPr>
        <p:spPr>
          <a:xfrm>
            <a:off x="661472" y="994802"/>
            <a:ext cx="23776506" cy="6929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18583" indent="-518583" algn="l">
              <a:lnSpc>
                <a:spcPct val="120000"/>
              </a:lnSpc>
              <a:buSzPct val="100000"/>
              <a:buAutoNum type="arabicPeriod" startAt="1"/>
              <a:defRPr b="1" sz="2800">
                <a:solidFill>
                  <a:srgbClr val="000000"/>
                </a:solidFill>
              </a:defRPr>
            </a:pP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Link</a:t>
            </a:r>
            <a:r>
              <a:t> On Circuit-based Hybrid Quantum Neural Networks for Remote Sensing Imagery Classification  </a:t>
            </a:r>
          </a:p>
          <a:p>
            <a:pPr marL="518583" indent="-518583" algn="l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</a:defRPr>
            </a:pP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Link</a:t>
            </a:r>
            <a:r>
              <a:t> Remote Sensing Image Classification: A Comprehensive Review and Applications</a:t>
            </a:r>
          </a:p>
          <a:p>
            <a:pPr marL="518583" indent="-518583" algn="l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</a:defRPr>
            </a:pPr>
            <a:r>
              <a:t> </a:t>
            </a:r>
            <a:r>
              <a:rPr u="sng">
                <a:hlinkClick r:id="rId4" invalidUrl="" action="" tgtFrame="" tooltip="" history="1" highlightClick="0" endSnd="0"/>
              </a:rPr>
              <a:t>Link</a:t>
            </a:r>
            <a:r>
              <a:t> A ConvNet for the 2020s 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</a:defRPr>
            </a:pP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Link</a:t>
            </a:r>
            <a:r>
              <a:t> Remote Sensing Image Scene Classification Meets Deep Learning: Challenges, Methods, Benchmarks, and Opportunities 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6" invalidUrl="" action="" tgtFrame="" tooltip="" history="1" highlightClick="0" endSnd="0"/>
              </a:rPr>
              <a:t>Link</a:t>
            </a:r>
            <a:r>
              <a:t> GradientBased Learning Applied to Document Recognition, (LeNet-5)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b="1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7" invalidUrl="" action="" tgtFrame="" tooltip="" history="1" highlightClick="0" endSnd="0"/>
              </a:rPr>
              <a:t>Link</a:t>
            </a:r>
            <a:r>
              <a:t> EuroSAT: A Novel Dataset and Deep Learning Benchmark for Land Use and Land Cover Classification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Link</a:t>
            </a:r>
            <a:r>
              <a:t> Advantages And Bottlenecks Of Quantum Machine Learning For Remote Sensing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9" invalidUrl="" action="" tgtFrame="" tooltip="" history="1" highlightClick="0" endSnd="0"/>
              </a:rPr>
              <a:t>Link</a:t>
            </a:r>
            <a:r>
              <a:t> Gradients of parameterized quantum gates using the parameter-shift rule and gate decomposition 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10" invalidUrl="" action="" tgtFrame="" tooltip="" history="1" highlightClick="0" endSnd="0"/>
              </a:rPr>
              <a:t>Link</a:t>
            </a:r>
            <a:r>
              <a:t> Hybrid quantum-classical Neural Networks with PyTorch and Qiskit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11" invalidUrl="" action="" tgtFrame="" tooltip="" history="1" highlightClick="0" endSnd="0"/>
              </a:rPr>
              <a:t>Link</a:t>
            </a:r>
            <a:r>
              <a:t> Expressibility and entangling capability of parameterized quantum circuits for hybrid quantum-classical algorithms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12" invalidUrl="" action="" tgtFrame="" tooltip="" history="1" highlightClick="0" endSnd="0"/>
              </a:rPr>
              <a:t>Link</a:t>
            </a:r>
            <a:r>
              <a:t> Evaluating analytic gradients on quantum hardware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b="1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13" invalidUrl="" action="" tgtFrame="" tooltip="" history="1" highlightClick="0" endSnd="0"/>
              </a:rPr>
              <a:t>Link</a:t>
            </a:r>
            <a:r>
              <a:t> ESA Philab GitHub repository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b="1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14" invalidUrl="" action="" tgtFrame="" tooltip="" history="1" highlightClick="0" endSnd="0"/>
              </a:rPr>
              <a:t>Link</a:t>
            </a:r>
            <a:r>
              <a:t> Dataset used for the project</a:t>
            </a:r>
          </a:p>
          <a:p>
            <a:pPr marL="518583" indent="-518583" algn="l" defTabSz="457200">
              <a:lnSpc>
                <a:spcPct val="120000"/>
              </a:lnSpc>
              <a:buSzPct val="100000"/>
              <a:buAutoNum type="arabicPeriod" startAt="1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Link</a:t>
            </a:r>
            <a:r>
              <a:t> Deep Learning Bible - 4. Object Detection - Eng.</a:t>
            </a:r>
          </a:p>
        </p:txBody>
      </p:sp>
      <p:sp>
        <p:nvSpPr>
          <p:cNvPr id="325" name="Text"/>
          <p:cNvSpPr txBox="1"/>
          <p:nvPr/>
        </p:nvSpPr>
        <p:spPr>
          <a:xfrm>
            <a:off x="634491" y="2324100"/>
            <a:ext cx="12700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2" name="Group"/>
          <p:cNvGrpSpPr/>
          <p:nvPr/>
        </p:nvGrpSpPr>
        <p:grpSpPr>
          <a:xfrm>
            <a:off x="1676840" y="7844648"/>
            <a:ext cx="22109862" cy="2857501"/>
            <a:chOff x="0" y="0"/>
            <a:chExt cx="22109861" cy="2857500"/>
          </a:xfrm>
        </p:grpSpPr>
        <p:pic>
          <p:nvPicPr>
            <p:cNvPr id="327" name="Image" descr="Image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313380"/>
              <a:ext cx="4292600" cy="189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8" name="Image" descr="Image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4857036" y="419100"/>
              <a:ext cx="4038601" cy="2019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9" name="Image" descr="Image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0245175" y="361950"/>
              <a:ext cx="3810001" cy="213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5206194" y="0"/>
              <a:ext cx="2857501" cy="285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1" name="Image" descr="Image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8541161" y="121536"/>
              <a:ext cx="3568701" cy="228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3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0188325" y="10314395"/>
            <a:ext cx="4329546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mote sensing image classification"/>
          <p:cNvSpPr txBox="1"/>
          <p:nvPr>
            <p:ph type="title"/>
          </p:nvPr>
        </p:nvSpPr>
        <p:spPr>
          <a:xfrm>
            <a:off x="393700" y="3937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 spc="-110" sz="5500"/>
            </a:lvl1pPr>
          </a:lstStyle>
          <a:p>
            <a:pPr/>
            <a:r>
              <a:t>Remote sensing image classification</a:t>
            </a:r>
          </a:p>
        </p:txBody>
      </p:sp>
      <p:sp>
        <p:nvSpPr>
          <p:cNvPr id="164" name="Images captured through satellite and drones are used to observe surface of the Earth.…"/>
          <p:cNvSpPr txBox="1"/>
          <p:nvPr/>
        </p:nvSpPr>
        <p:spPr>
          <a:xfrm>
            <a:off x="447283" y="1409716"/>
            <a:ext cx="15113128" cy="817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Images captured through satellite and drones are used to observe surface of the Earth.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algn="l" defTabSz="457200">
              <a:defRPr b="1"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Use-cases</a:t>
            </a:r>
          </a:p>
          <a:p>
            <a:pPr algn="l" defTabSz="457200">
              <a:defRPr b="1"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Improving Agriculture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Studying Urban Geography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Managing Disaster Recovery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Solar Panel Energy Output Optimization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Monitoring drought and weather patterns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Land use and land cover analysis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Civil engineering study</a:t>
            </a:r>
          </a:p>
          <a:p>
            <a:pPr marL="368300" indent="-368300" algn="l" defTabSz="457200">
              <a:lnSpc>
                <a:spcPct val="150000"/>
              </a:lnSpc>
              <a:buSzPct val="123000"/>
              <a:buChar char="-"/>
              <a:defRPr sz="3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Saving Wildlife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4385" y="2642214"/>
            <a:ext cx="10090445" cy="992095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mote sensing image classification (contd)"/>
          <p:cNvSpPr txBox="1"/>
          <p:nvPr>
            <p:ph type="title"/>
          </p:nvPr>
        </p:nvSpPr>
        <p:spPr>
          <a:xfrm>
            <a:off x="393700" y="393700"/>
            <a:ext cx="21971000" cy="1922160"/>
          </a:xfrm>
          <a:prstGeom prst="rect">
            <a:avLst/>
          </a:prstGeom>
        </p:spPr>
        <p:txBody>
          <a:bodyPr/>
          <a:lstStyle/>
          <a:p>
            <a:pPr>
              <a:defRPr spc="-110" sz="5500"/>
            </a:pPr>
            <a:r>
              <a:t>Remote sensing image classification </a:t>
            </a:r>
            <a:r>
              <a:rPr spc="-59" sz="3000"/>
              <a:t>(contd)</a:t>
            </a:r>
          </a:p>
        </p:txBody>
      </p:sp>
      <p:sp>
        <p:nvSpPr>
          <p:cNvPr id="16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670" y="1990826"/>
            <a:ext cx="16238333" cy="808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86972" y="5674251"/>
            <a:ext cx="10896601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mote sensing image classification (contd)"/>
          <p:cNvSpPr txBox="1"/>
          <p:nvPr>
            <p:ph type="title"/>
          </p:nvPr>
        </p:nvSpPr>
        <p:spPr>
          <a:xfrm>
            <a:off x="393700" y="393700"/>
            <a:ext cx="21971000" cy="1433163"/>
          </a:xfrm>
          <a:prstGeom prst="rect">
            <a:avLst/>
          </a:prstGeom>
        </p:spPr>
        <p:txBody>
          <a:bodyPr/>
          <a:lstStyle/>
          <a:p>
            <a:pPr defTabSz="2121354">
              <a:defRPr spc="-95" sz="4785"/>
            </a:pPr>
            <a:r>
              <a:t>Remote sensing image classification </a:t>
            </a:r>
            <a:r>
              <a:rPr spc="-52" sz="2610"/>
              <a:t>(contd)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3715" y="1835255"/>
            <a:ext cx="14754391" cy="1089014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ataset"/>
          <p:cNvSpPr txBox="1"/>
          <p:nvPr>
            <p:ph type="title"/>
          </p:nvPr>
        </p:nvSpPr>
        <p:spPr>
          <a:xfrm>
            <a:off x="469900" y="2159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Dataset</a:t>
            </a:r>
          </a:p>
        </p:txBody>
      </p:sp>
      <p:sp>
        <p:nvSpPr>
          <p:cNvPr id="17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600" y="1758950"/>
            <a:ext cx="20624800" cy="101981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f. [4]"/>
          <p:cNvSpPr txBox="1"/>
          <p:nvPr/>
        </p:nvSpPr>
        <p:spPr>
          <a:xfrm>
            <a:off x="11655094" y="11814277"/>
            <a:ext cx="10738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Ref. [4]</a:t>
            </a:r>
          </a:p>
        </p:txBody>
      </p:sp>
      <p:sp>
        <p:nvSpPr>
          <p:cNvPr id="181" name="Rectangle"/>
          <p:cNvSpPr/>
          <p:nvPr/>
        </p:nvSpPr>
        <p:spPr>
          <a:xfrm>
            <a:off x="2281077" y="10577833"/>
            <a:ext cx="19982575" cy="602759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ataset (contd)"/>
          <p:cNvSpPr txBox="1"/>
          <p:nvPr>
            <p:ph type="title"/>
          </p:nvPr>
        </p:nvSpPr>
        <p:spPr>
          <a:xfrm>
            <a:off x="469900" y="215900"/>
            <a:ext cx="21971000" cy="1434949"/>
          </a:xfrm>
          <a:prstGeom prst="rect">
            <a:avLst/>
          </a:prstGeom>
        </p:spPr>
        <p:txBody>
          <a:bodyPr/>
          <a:lstStyle/>
          <a:p>
            <a:pPr>
              <a:defRPr spc="-119" sz="6000"/>
            </a:pPr>
            <a:r>
              <a:t>Dataset </a:t>
            </a:r>
            <a:r>
              <a:rPr spc="-59" sz="3000"/>
              <a:t>(contd)</a:t>
            </a:r>
          </a:p>
        </p:txBody>
      </p:sp>
      <p:sp>
        <p:nvSpPr>
          <p:cNvPr id="184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Ref. [4]"/>
          <p:cNvSpPr txBox="1"/>
          <p:nvPr/>
        </p:nvSpPr>
        <p:spPr>
          <a:xfrm>
            <a:off x="11655094" y="11814277"/>
            <a:ext cx="10738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Ref. [4]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63214" y="2736874"/>
            <a:ext cx="7082034" cy="920521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EuroSAT dataset creation process."/>
          <p:cNvSpPr txBox="1"/>
          <p:nvPr/>
        </p:nvSpPr>
        <p:spPr>
          <a:xfrm>
            <a:off x="19215676" y="11867160"/>
            <a:ext cx="317710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i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EuroSAT dataset creation process.</a:t>
            </a:r>
          </a:p>
        </p:txBody>
      </p:sp>
      <p:sp>
        <p:nvSpPr>
          <p:cNvPr id="188" name="Sentinel-2A is one satellite in the two-satellite constellation of the identical land monitoring satellites Sentinel-2A and Sentinel-2B.…"/>
          <p:cNvSpPr txBox="1"/>
          <p:nvPr/>
        </p:nvSpPr>
        <p:spPr>
          <a:xfrm>
            <a:off x="556139" y="1358620"/>
            <a:ext cx="19170804" cy="2927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  <a:r>
              <a:t>Sentinel-2A is one satellite in the two-satellite constellation of the identical land monitoring satellites Sentinel-2A and Sentinel-2B.</a:t>
            </a:r>
          </a:p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  <a:r>
              <a:t>Source of the dataset is mutli-spectral image data provided by the Sentinel-2A satellite.</a:t>
            </a:r>
          </a:p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  <a:r>
              <a:t>The Sentinel-2 satellite constellation provides about 1.6 TB of compressed images per day</a:t>
            </a:r>
          </a:p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</a:p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  <a:r>
              <a:t>Based on the obtained satellite images, a dataset of 27,000 georeferenced and labeled image patches is created.</a:t>
            </a:r>
          </a:p>
          <a:p>
            <a:pPr algn="l" defTabSz="457200">
              <a:lnSpc>
                <a:spcPct val="120000"/>
              </a:lnSpc>
              <a:defRPr sz="2600">
                <a:solidFill>
                  <a:srgbClr val="000000"/>
                </a:solidFill>
              </a:defRPr>
            </a:pPr>
            <a:r>
              <a:t>The image patches measure 64x64 pixels and have been manually checked.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04" y="4401643"/>
            <a:ext cx="16582133" cy="6607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ataset (contd)"/>
          <p:cNvSpPr txBox="1"/>
          <p:nvPr>
            <p:ph type="title"/>
          </p:nvPr>
        </p:nvSpPr>
        <p:spPr>
          <a:xfrm>
            <a:off x="469900" y="215900"/>
            <a:ext cx="21971000" cy="1434949"/>
          </a:xfrm>
          <a:prstGeom prst="rect">
            <a:avLst/>
          </a:prstGeom>
        </p:spPr>
        <p:txBody>
          <a:bodyPr/>
          <a:lstStyle/>
          <a:p>
            <a:pPr>
              <a:defRPr spc="-119" sz="6000"/>
            </a:pPr>
            <a:r>
              <a:t>Dataset </a:t>
            </a:r>
            <a:r>
              <a:rPr spc="-59" sz="3000"/>
              <a:t>(contd)</a:t>
            </a:r>
          </a:p>
        </p:txBody>
      </p:sp>
      <p:sp>
        <p:nvSpPr>
          <p:cNvPr id="19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Ref. [4]"/>
          <p:cNvSpPr txBox="1"/>
          <p:nvPr/>
        </p:nvSpPr>
        <p:spPr>
          <a:xfrm>
            <a:off x="11655094" y="11814277"/>
            <a:ext cx="10738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Ref. [4]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699" y="2189373"/>
            <a:ext cx="16872796" cy="4111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6029" y="6839601"/>
            <a:ext cx="11031942" cy="3780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ample NN model training loop"/>
          <p:cNvSpPr txBox="1"/>
          <p:nvPr>
            <p:ph type="title"/>
          </p:nvPr>
        </p:nvSpPr>
        <p:spPr>
          <a:xfrm>
            <a:off x="387932" y="320827"/>
            <a:ext cx="21971001" cy="1434950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Sample NN model training loop</a:t>
            </a:r>
          </a:p>
        </p:txBody>
      </p:sp>
      <p:sp>
        <p:nvSpPr>
          <p:cNvPr id="198" name="Refresher"/>
          <p:cNvSpPr txBox="1"/>
          <p:nvPr>
            <p:ph type="body" idx="21"/>
          </p:nvPr>
        </p:nvSpPr>
        <p:spPr>
          <a:xfrm>
            <a:off x="387932" y="1075233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/>
            </a:lvl1pPr>
          </a:lstStyle>
          <a:p>
            <a:pPr/>
            <a:r>
              <a:t>Refresher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687" r="0" b="0"/>
          <a:stretch>
            <a:fillRect/>
          </a:stretch>
        </p:blipFill>
        <p:spPr>
          <a:xfrm>
            <a:off x="593868" y="1685300"/>
            <a:ext cx="11860476" cy="1195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02864" y="1140346"/>
            <a:ext cx="13694909" cy="643660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f [14]"/>
          <p:cNvSpPr txBox="1"/>
          <p:nvPr/>
        </p:nvSpPr>
        <p:spPr>
          <a:xfrm>
            <a:off x="132814" y="13028117"/>
            <a:ext cx="115854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Ref [14]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